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927" autoAdjust="0"/>
    <p:restoredTop sz="95591" autoAdjust="0"/>
  </p:normalViewPr>
  <p:slideViewPr>
    <p:cSldViewPr>
      <p:cViewPr varScale="1">
        <p:scale>
          <a:sx n="113" d="100"/>
          <a:sy n="11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Observations in Tundra Imply Needed Improvements in Land Models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990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3276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Research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56229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Impacts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6096000"/>
            <a:ext cx="7924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/>
              <a:t>Reference: Bouskill NJ, Riley WJ, Tang J (2014) </a:t>
            </a:r>
            <a:r>
              <a:rPr lang="en-US" sz="1200" b="1" dirty="0"/>
              <a:t>Meta-analysis of high-latitude nitrogen-addition and </a:t>
            </a:r>
            <a:r>
              <a:rPr lang="en-US" sz="1200" b="1" dirty="0" smtClean="0"/>
              <a:t>warming studies </a:t>
            </a:r>
            <a:r>
              <a:rPr lang="en-US" sz="1200" b="1" dirty="0"/>
              <a:t>implies ecological mechanisms overlooked by land </a:t>
            </a:r>
            <a:r>
              <a:rPr lang="en-US" sz="1200" b="1" dirty="0" smtClean="0"/>
              <a:t>models. </a:t>
            </a:r>
            <a:r>
              <a:rPr lang="en-US" sz="1200" b="1" dirty="0" err="1" smtClean="0"/>
              <a:t>Biogeosciences</a:t>
            </a:r>
            <a:r>
              <a:rPr lang="en-US" sz="1200" b="1" dirty="0" smtClean="0"/>
              <a:t>. 11:1-15.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371600"/>
            <a:ext cx="4648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"/>
                <a:cs typeface="Calibri"/>
              </a:rPr>
              <a:t>   We describe </a:t>
            </a:r>
            <a:r>
              <a:rPr lang="en-US" dirty="0">
                <a:latin typeface="Calibri"/>
                <a:cs typeface="Calibri"/>
              </a:rPr>
              <a:t>an observational and modeling meta-analysis </a:t>
            </a:r>
            <a:r>
              <a:rPr lang="en-US" dirty="0" smtClean="0">
                <a:latin typeface="Calibri"/>
                <a:cs typeface="Calibri"/>
              </a:rPr>
              <a:t>to </a:t>
            </a:r>
            <a:r>
              <a:rPr lang="en-US" dirty="0">
                <a:latin typeface="Calibri"/>
                <a:cs typeface="Calibri"/>
              </a:rPr>
              <a:t>benchmark land </a:t>
            </a:r>
            <a:r>
              <a:rPr lang="en-US" dirty="0" smtClean="0">
                <a:latin typeface="Calibri"/>
                <a:cs typeface="Calibri"/>
              </a:rPr>
              <a:t>models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and identify needed improvement. We applied </a:t>
            </a:r>
            <a:r>
              <a:rPr lang="en-US" dirty="0">
                <a:latin typeface="Calibri"/>
                <a:cs typeface="Calibri"/>
              </a:rPr>
              <a:t>the </a:t>
            </a:r>
            <a:r>
              <a:rPr lang="en-US" dirty="0" smtClean="0">
                <a:latin typeface="Calibri"/>
                <a:cs typeface="Calibri"/>
              </a:rPr>
              <a:t>method to CLM </a:t>
            </a:r>
            <a:r>
              <a:rPr lang="en-US" dirty="0">
                <a:latin typeface="Calibri"/>
                <a:cs typeface="Calibri"/>
              </a:rPr>
              <a:t>with two versions of </a:t>
            </a:r>
            <a:r>
              <a:rPr lang="en-US" dirty="0" smtClean="0">
                <a:latin typeface="Calibri"/>
                <a:cs typeface="Calibri"/>
              </a:rPr>
              <a:t>belowground biogeochemistry (CN and Century).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581400"/>
            <a:ext cx="472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We extracted benchmark metrics (e.g., belowground respiration, soil organic matter content) from 53 manipulation experiments studies across 17 high-latitude ecosystems.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We calculated a response ratio of a metric relative to the control.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We performed complimentary CLM4.5 simulation and analyzed discrepancies.</a:t>
            </a:r>
          </a:p>
          <a:p>
            <a:r>
              <a:rPr lang="en-US" dirty="0" smtClean="0">
                <a:latin typeface="Calibri"/>
                <a:cs typeface="Calibri"/>
              </a:rPr>
              <a:t> 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886200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We identified poor representation of microbial activity, above- and belowground coupling, and nutrient cycling as the primary reasons for the discrepancies.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Identifying deficiencies in the model structure can motivate future experiments and focus model development efforts.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2800" y="719077"/>
            <a:ext cx="1752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Carbon cycle responses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to warming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in observations (blue) and two versions of CLM. CLM performed poorly against many of these observations.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136" y="762000"/>
            <a:ext cx="2302074" cy="27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143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204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Forrest M. Hoffman</cp:lastModifiedBy>
  <cp:revision>90</cp:revision>
  <dcterms:created xsi:type="dcterms:W3CDTF">2013-09-25T16:30:27Z</dcterms:created>
  <dcterms:modified xsi:type="dcterms:W3CDTF">2015-01-04T20:08:10Z</dcterms:modified>
</cp:coreProperties>
</file>