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7-01T15:28:38.440" idx="1">
    <p:pos x="1936" y="1812"/>
    <p:text>Everything in red is an edit from Jennifer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FA9BD669-65A3-4AF7-BA91-A9A0C57FD69B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978A274C-3856-438D-95D4-F85AF3D8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190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517D998-4391-481A-916E-7F42B82C0DE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02B53-B79B-4D3C-ABE3-A2B477EB203D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5FA1F-D867-4E6E-9C63-219181F11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5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6F53-C0B4-4246-93B3-B64A46A8F465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E179-531B-48AA-BE8E-ED7887124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16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0525E-43A2-404C-A274-8E9CCCE7A77D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6A9C9-BD0A-43EA-9C08-31533CD0C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32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0896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9529B-E877-4506-8BAD-5ECBBB694560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D892-C08F-466D-B380-940DD4970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35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6A364-F5AE-4EB8-A547-3132570E72C4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8663B-30F7-4CD1-9D48-FD30BF9BD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22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0E78A5-A008-4144-B879-738B5AABB1C7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EDBA2-C3DF-4BDD-9416-2CD920275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626DA-BECB-4931-A5C9-D55EE9B1D057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1526E-EDE1-4263-A9DC-FF85DE137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5F211-FA15-4BAD-9A2C-42D6E38EC69F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A6895-499A-46E2-98E3-FF0DB9142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3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C5657-2A59-4E8B-B9E3-73DC813856A7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FB2A8-182E-424E-917D-1672935F9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1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27684-9BFF-484C-8A5E-61486866BD9A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2076D-66B4-479E-AAE3-8E830BC60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62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2975B-5880-4D1C-A4AF-6BD62236F15C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FBE7-0384-4A74-9EDA-5A210455B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07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55BC971C-3998-4D18-A7C2-36DC192E41F6}" type="datetimeFigureOut">
              <a:rPr lang="en-US" altLang="en-US"/>
              <a:pPr/>
              <a:t>7/5/2016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8B856891-2888-455B-8B2E-275EB2E3FD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0" y="1111250"/>
            <a:ext cx="5334000" cy="2824163"/>
            <a:chOff x="3657600" y="1111250"/>
            <a:chExt cx="5334000" cy="2824163"/>
          </a:xfrm>
        </p:grpSpPr>
        <p:pic>
          <p:nvPicPr>
            <p:cNvPr id="14343" name="Picture 1" descr="Fig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111250"/>
              <a:ext cx="5334000" cy="157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2" descr="Fig5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414" b="50150"/>
            <a:stretch>
              <a:fillRect/>
            </a:stretch>
          </p:blipFill>
          <p:spPr bwMode="auto">
            <a:xfrm>
              <a:off x="4419600" y="2438400"/>
              <a:ext cx="1812925" cy="149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3" descr="Fig5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" t="49678" r="66615"/>
            <a:stretch>
              <a:fillRect/>
            </a:stretch>
          </p:blipFill>
          <p:spPr bwMode="auto">
            <a:xfrm>
              <a:off x="6477000" y="2438400"/>
              <a:ext cx="1724025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>
                <a:solidFill>
                  <a:srgbClr val="000000"/>
                </a:solidFill>
                <a:cs typeface="Arial" pitchFamily="34" charset="0"/>
              </a:rPr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Understand how soluble sugars stick to insoluble lipid monolayers at the surface of the ocean, and how this interaction may increase the amount of organic matter emitted in 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sea</a:t>
            </a:r>
            <a:r>
              <a:rPr lang="en-US" altLang="en-US" sz="1600" dirty="0" smtClean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spray </a:t>
            </a: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aerosol.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>
                <a:solidFill>
                  <a:srgbClr val="000000"/>
                </a:solidFill>
                <a:cs typeface="Arial" pitchFamily="34" charset="0"/>
              </a:rPr>
              <a:t>Approach</a:t>
            </a:r>
            <a:endParaRPr lang="en-US" alt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High-resolution sum frequency generation spectroscopy </a:t>
            </a:r>
            <a:r>
              <a:rPr lang="en-US" altLang="en-US" sz="1600" dirty="0">
                <a:cs typeface="Arial" pitchFamily="34" charset="0"/>
              </a:rPr>
              <a:t>experiments performed at </a:t>
            </a:r>
            <a:r>
              <a:rPr lang="en-US" altLang="en-US" sz="1600" dirty="0" smtClean="0">
                <a:cs typeface="Arial" pitchFamily="34" charset="0"/>
              </a:rPr>
              <a:t>DOE’s EMSL user </a:t>
            </a:r>
            <a:r>
              <a:rPr lang="en-US" altLang="en-US" sz="1600" dirty="0">
                <a:cs typeface="Arial" pitchFamily="34" charset="0"/>
              </a:rPr>
              <a:t>facility showed direct evidence for adsorption of </a:t>
            </a: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saccharides to lipid monolayers, bringing organic molecules to the surface that would otherwise have been dissolved.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Sensitivity of modeled 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sea</a:t>
            </a:r>
            <a:r>
              <a:rPr lang="en-US" altLang="en-US" sz="1600" dirty="0" smtClean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spray </a:t>
            </a:r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composition to this mechanism tested in OCEANFILMS model.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000" b="1" dirty="0" smtClean="0"/>
              <a:t>Lipid Sugar-Sticking: Causing Significant Increase in Emissions </a:t>
            </a:r>
            <a:r>
              <a:rPr lang="en-US" altLang="en-US" sz="3000" b="1" dirty="0"/>
              <a:t>of </a:t>
            </a:r>
            <a:r>
              <a:rPr lang="en-US" altLang="en-US" sz="3000" b="1" dirty="0" smtClean="0"/>
              <a:t>Sea Spray Organic Matter?</a:t>
            </a:r>
            <a:endParaRPr lang="en-US" altLang="en-US" sz="3000" b="1" dirty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6381750"/>
            <a:ext cx="8763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Burrows SM, E </a:t>
            </a:r>
            <a:r>
              <a:rPr lang="en-US" altLang="en-US" sz="1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Gobrogge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Link,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SM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Elliott,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Wang,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R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Walker.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2016. </a:t>
            </a:r>
            <a:r>
              <a:rPr lang="en-US" altLang="en-US" sz="1000" dirty="0" smtClean="0">
                <a:latin typeface="Arial" pitchFamily="34" charset="0"/>
                <a:cs typeface="Arial" pitchFamily="34" charset="0"/>
              </a:rPr>
              <a:t>"OCEANFILMS-2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: Representing </a:t>
            </a:r>
            <a:r>
              <a:rPr lang="en-US" altLang="en-US" sz="1000" dirty="0" smtClean="0">
                <a:latin typeface="Arial" pitchFamily="34" charset="0"/>
                <a:cs typeface="Arial" pitchFamily="34" charset="0"/>
              </a:rPr>
              <a:t>Co-adsorption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en-US" sz="1000" dirty="0" smtClean="0">
                <a:latin typeface="Arial" pitchFamily="34" charset="0"/>
                <a:cs typeface="Arial" pitchFamily="34" charset="0"/>
              </a:rPr>
              <a:t>Saccharides </a:t>
            </a:r>
            <a:r>
              <a:rPr lang="en-US" altLang="en-US" sz="10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altLang="en-US" sz="1000" dirty="0" smtClean="0">
                <a:latin typeface="Arial" pitchFamily="34" charset="0"/>
                <a:cs typeface="Arial" pitchFamily="34" charset="0"/>
              </a:rPr>
              <a:t>Marine Films and Potential Impacts on Modeled Marine Aerosol Chemistry."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Geophysical Research Letters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1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altLang="en-US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press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DOI: 10.1002/2016GL069070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657600" y="3878759"/>
            <a:ext cx="5486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FF"/>
                </a:solidFill>
                <a:latin typeface="Arial" pitchFamily="34" charset="0"/>
              </a:rPr>
              <a:t>Top</a:t>
            </a:r>
            <a:r>
              <a:rPr lang="en-US" altLang="en-US" sz="1100" b="1">
                <a:solidFill>
                  <a:srgbClr val="0000FF"/>
                </a:solidFill>
                <a:latin typeface="Arial" pitchFamily="34" charset="0"/>
              </a:rPr>
              <a:t>: </a:t>
            </a:r>
            <a:r>
              <a:rPr lang="en-US" altLang="en-US" sz="1100" b="1" smtClean="0">
                <a:solidFill>
                  <a:srgbClr val="0000FF"/>
                </a:solidFill>
                <a:latin typeface="Arial" pitchFamily="34" charset="0"/>
              </a:rPr>
              <a:t>Illustration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pitchFamily="34" charset="0"/>
              </a:rPr>
              <a:t>of the </a:t>
            </a:r>
            <a:r>
              <a:rPr lang="en-US" altLang="en-US" sz="1100" b="1" dirty="0">
                <a:solidFill>
                  <a:srgbClr val="0000FF"/>
                </a:solidFill>
                <a:latin typeface="Arial" pitchFamily="34" charset="0"/>
              </a:rPr>
              <a:t>single-component insoluble monolayer (left) and the formation of a second layer by soluble sugars sticking to the monolayer.  Bottom: Potential impact of the two-layer treatment on organic mass fraction of sea spray in the OCEANFILMS model.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505200" y="4572000"/>
            <a:ext cx="563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" algn="ctr">
              <a:spcBef>
                <a:spcPct val="15000"/>
              </a:spcBef>
              <a:tabLst>
                <a:tab pos="338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Impact</a:t>
            </a:r>
            <a:endParaRPr lang="en-US" sz="16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Interaction of sugars with surfactant films increases organic mass at the air-water interface.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This mechanism may explain discrepancies between models of organic enrichment in sea spray and measurements of </a:t>
            </a:r>
            <a:r>
              <a:rPr lang="en-US" sz="1600" dirty="0" smtClean="0">
                <a:latin typeface="Calibri" charset="0"/>
                <a:ea typeface="ＭＳ Ｐゴシック" charset="0"/>
                <a:cs typeface="ＭＳ Ｐゴシック" charset="0"/>
              </a:rPr>
              <a:t>sea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1600" dirty="0" smtClean="0">
                <a:latin typeface="Calibri" charset="0"/>
                <a:ea typeface="ＭＳ Ｐゴシック" charset="0"/>
                <a:cs typeface="ＭＳ Ｐゴシック" charset="0"/>
              </a:rPr>
              <a:t>spray </a:t>
            </a: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aerosol composition.</a:t>
            </a:r>
            <a:endParaRPr lang="en-US" sz="16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235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13</cp:revision>
  <cp:lastPrinted>2011-05-11T17:30:12Z</cp:lastPrinted>
  <dcterms:created xsi:type="dcterms:W3CDTF">2013-02-22T17:42:48Z</dcterms:created>
  <dcterms:modified xsi:type="dcterms:W3CDTF">2016-07-06T18:45:00Z</dcterms:modified>
</cp:coreProperties>
</file>