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ink" initials="JD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64" d="100"/>
          <a:sy n="64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ADB6D2F2-A23C-4253-941D-EC148E088357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F69A2275-6F20-4E27-993B-6915DE6F3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410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F775510-311C-40BB-B7AE-AAA3C1967AD6}" type="slidenum">
              <a:rPr lang="en-US" altLang="en-US"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cs typeface="Arial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77D7D-5197-4510-9363-7658C23540D5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32D3D-7B60-4135-B8EC-D2D8643F85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55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1B45-9BF3-4FF6-AD25-6B63F3C35960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6D175-6DB0-4E9C-A411-AAD5F91557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61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4D75-A2A7-499B-9F69-F06A796137BA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622F2-7D8C-45F6-9FAC-38A281E83A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453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10249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CA964-1AE5-4138-A921-6024F337D6C3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2518-20C4-40F7-9826-A51132288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12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8ACE3-9722-4C0F-9729-9E585F9B4E0B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158A3-80C9-4C2F-848D-F5116E505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36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6991-05BA-49EC-91F9-06644A094AE6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24089-F94E-4FB1-B54A-31F08A83A9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5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4DF79-C70A-4D23-AB62-67E820370B9A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CEEF0-66B9-4461-BD7D-14D2A8C0D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90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1533-5129-46D8-B81B-148318BDA19C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CA2A-68E6-41DD-8B40-290DC39271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62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9E6E-78BA-4070-B6DE-7BDBF20C4E39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49CEF-9B61-4D3F-982B-D9FEDD43A5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88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7C20-15FF-4801-9613-77BB92757A5D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99E88-8E47-443C-B741-33D3DAD80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61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94A29-2329-4A5D-8F92-73F95ADB59F0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B3EE8-74C5-4D78-8CE8-F218790148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56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DB4FDBF1-6945-4855-B73A-B2196BFB4D8A}" type="datetimeFigureOut">
              <a:rPr lang="en-US" altLang="en-US"/>
              <a:pPr>
                <a:defRPr/>
              </a:pPr>
              <a:t>2/5/2016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A8A62222-59E9-48F5-96E6-D84E1CD23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5063" y="762000"/>
            <a:ext cx="3125338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Examine the </a:t>
            </a:r>
            <a:r>
              <a:rPr lang="en-US" altLang="en-US" sz="1600" dirty="0"/>
              <a:t>causes  of model biases in the simulation of Madden-Julian Oscillation (MJO) observed during AMIE/DYNAMO field </a:t>
            </a:r>
            <a:r>
              <a:rPr lang="en-US" altLang="en-US" sz="1600" dirty="0" smtClean="0"/>
              <a:t>campaign</a:t>
            </a:r>
            <a:endParaRPr lang="en-US" altLang="en-US" sz="16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Perform eleven </a:t>
            </a:r>
            <a:r>
              <a:rPr lang="en-US" altLang="en-US" sz="1600" dirty="0"/>
              <a:t>regional and global model simulations </a:t>
            </a:r>
            <a:r>
              <a:rPr lang="en-US" altLang="en-US" sz="1600" dirty="0" smtClean="0"/>
              <a:t>with </a:t>
            </a:r>
            <a:r>
              <a:rPr lang="en-US" altLang="en-US" sz="1600" dirty="0"/>
              <a:t>parameterizations as well </a:t>
            </a:r>
            <a:r>
              <a:rPr lang="en-US" altLang="en-US" sz="1600" dirty="0" smtClean="0"/>
              <a:t>as explicit  representation </a:t>
            </a:r>
            <a:r>
              <a:rPr lang="en-US" altLang="en-US" sz="1600" dirty="0"/>
              <a:t>of </a:t>
            </a:r>
            <a:r>
              <a:rPr lang="en-US" altLang="en-US" sz="1600" dirty="0" smtClean="0"/>
              <a:t>convection  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Quantify the effects of biases in the relationships between humidity and precipitation, between evaporation and surface winds and between humidity and cloud radiative forcing. </a:t>
            </a:r>
            <a:endParaRPr lang="en-US" alt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0"/>
            <a:ext cx="88187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+mn-lt"/>
              </a:rPr>
              <a:t>Simulating the MJO Requires Capturing the Relationship Between Environmental Moisture and Precipitation</a:t>
            </a:r>
            <a:endParaRPr lang="en-US" sz="24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4799" y="5766137"/>
            <a:ext cx="3210232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itchFamily="34" charset="0"/>
              </a:rPr>
              <a:t>Hagos SM, Z Feng, CD Burleyson, C Zhao, MN Martini, and LK Berg. 2015. “Moist Process Biases in Simulations of the Madden-Julian Oscillation Episodes Observed during the AMIE</a:t>
            </a:r>
            <a:r>
              <a:rPr lang="en-US" altLang="en-US" sz="1000" dirty="0" smtClean="0">
                <a:latin typeface="Arial" pitchFamily="34" charset="0"/>
              </a:rPr>
              <a:t>/ DYNAMO </a:t>
            </a:r>
            <a:r>
              <a:rPr lang="en-US" altLang="en-US" sz="1000" dirty="0">
                <a:latin typeface="Arial" pitchFamily="34" charset="0"/>
              </a:rPr>
              <a:t>Field Campaign.” </a:t>
            </a:r>
            <a:r>
              <a:rPr lang="en-US" altLang="en-US" sz="1000" i="1" dirty="0">
                <a:latin typeface="Arial" pitchFamily="34" charset="0"/>
              </a:rPr>
              <a:t>Journal of Climate </a:t>
            </a:r>
            <a:r>
              <a:rPr lang="en-US" altLang="en-US" sz="1000" dirty="0">
                <a:latin typeface="Arial" pitchFamily="34" charset="0"/>
              </a:rPr>
              <a:t>29(3): 1091-1107. DOI: 10.1175/JCLI-D-15-0349.1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248401" y="868740"/>
            <a:ext cx="28665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pitchFamily="34" charset="0"/>
              </a:rPr>
              <a:t>LEFT: Relationship between rain rate and column moisture observed  during AMIE/DYNAMO (black), model simulations (colors).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pitchFamily="34" charset="0"/>
              </a:rPr>
              <a:t>BOTTOM: Time series of rain rate (a) original and (b) after accounting for the relationship bias using a linear statistical model. </a:t>
            </a:r>
            <a:endParaRPr lang="en-US" altLang="en-US" sz="12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15031" y="4786234"/>
            <a:ext cx="5389729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The simulations  tend to produce more precipitation than is observed especially at  low-saturation fraction values and during suppressed phase of the MJO. 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The bias in the relationship between precipitation and moisture saturation fraction accounts for up to 30% of the total precipitation bias. </a:t>
            </a:r>
            <a:endParaRPr lang="en-US" altLang="en-US" sz="1600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2"/>
          <a:stretch/>
        </p:blipFill>
        <p:spPr bwMode="auto">
          <a:xfrm>
            <a:off x="3308746" y="760758"/>
            <a:ext cx="2939654" cy="190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689" y="2610878"/>
            <a:ext cx="5726911" cy="2189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_Hagos_2016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DOE-Sample-Slide-Highlights_Hagos_2016a</Template>
  <TotalTime>246</TotalTime>
  <Words>225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DOE-Sample-Slide-Highlights_Hagos_2016a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hagos</dc:creator>
  <cp:lastModifiedBy>JOvink</cp:lastModifiedBy>
  <cp:revision>14</cp:revision>
  <cp:lastPrinted>2011-05-11T17:30:12Z</cp:lastPrinted>
  <dcterms:created xsi:type="dcterms:W3CDTF">2016-01-06T23:09:10Z</dcterms:created>
  <dcterms:modified xsi:type="dcterms:W3CDTF">2016-02-05T22:42:58Z</dcterms:modified>
</cp:coreProperties>
</file>