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0A35-48DA-4A25-A354-03CA0F9CC90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83A3-D4B2-4928-A679-34B239FCF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6/2/2014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1066800"/>
            <a:ext cx="3581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Objective</a:t>
            </a:r>
          </a:p>
          <a:p>
            <a:pPr eaLnBrk="1" hangingPunct="1"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>
                <a:ea typeface="MS PGothic" pitchFamily="34" charset="-128"/>
                <a:cs typeface="Arial" charset="0"/>
              </a:rPr>
              <a:t>E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valuate effects </a:t>
            </a:r>
            <a:r>
              <a:rPr lang="en-US" sz="1600" dirty="0">
                <a:ea typeface="MS PGothic" pitchFamily="34" charset="-128"/>
                <a:cs typeface="Arial" charset="0"/>
              </a:rPr>
              <a:t>of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hydrologic </a:t>
            </a:r>
            <a:r>
              <a:rPr lang="en-US" sz="1600" dirty="0">
                <a:ea typeface="MS PGothic" pitchFamily="34" charset="-128"/>
                <a:cs typeface="Arial" charset="0"/>
              </a:rPr>
              <a:t>states on global gross primary production simulated by land surface models, and analyze the pathways for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how uncertainty </a:t>
            </a:r>
            <a:r>
              <a:rPr lang="en-US" sz="1600" dirty="0">
                <a:ea typeface="MS PGothic" pitchFamily="34" charset="-128"/>
                <a:cs typeface="Arial" charset="0"/>
              </a:rPr>
              <a:t>in representing runoff generation leads to carbon flux uncertainty in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models</a:t>
            </a:r>
            <a:endParaRPr lang="en-US" altLang="en-US" sz="1600" b="1" dirty="0" smtClean="0">
              <a:cs typeface="Arial" charset="0"/>
            </a:endParaRPr>
          </a:p>
          <a:p>
            <a:pPr marL="0" indent="0" algn="ctr">
              <a:buSzPct val="150000"/>
              <a:buNone/>
            </a:pPr>
            <a:r>
              <a:rPr lang="en-US" altLang="en-US" sz="1600" b="1" dirty="0" smtClean="0">
                <a:cs typeface="Arial" charset="0"/>
              </a:rPr>
              <a:t>Approach</a:t>
            </a:r>
            <a:endParaRPr lang="en-US" altLang="en-US" sz="1600" b="1" dirty="0">
              <a:cs typeface="Arial" charset="0"/>
            </a:endParaRPr>
          </a:p>
          <a:p>
            <a:pPr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>
                <a:ea typeface="MS PGothic" pitchFamily="34" charset="-128"/>
                <a:cs typeface="Arial" charset="0"/>
              </a:rPr>
              <a:t>Run two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CLM4 simulations with TOPMODEL-based </a:t>
            </a:r>
            <a:r>
              <a:rPr lang="en-US" sz="1600" dirty="0">
                <a:ea typeface="MS PGothic" pitchFamily="34" charset="-128"/>
                <a:cs typeface="Arial" charset="0"/>
              </a:rPr>
              <a:t>and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VIC-based runoff generation parameterizations to </a:t>
            </a:r>
            <a:r>
              <a:rPr lang="en-US" sz="1600" dirty="0">
                <a:ea typeface="MS PGothic" pitchFamily="34" charset="-128"/>
                <a:cs typeface="Arial" charset="0"/>
              </a:rPr>
              <a:t>illustrate how changes in hydrologic processes influence carbon cycle simulations</a:t>
            </a:r>
          </a:p>
          <a:p>
            <a:pPr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>
                <a:ea typeface="MS PGothic" pitchFamily="34" charset="-128"/>
                <a:cs typeface="Arial" charset="0"/>
              </a:rPr>
              <a:t>Evaluate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the simulations against observations </a:t>
            </a:r>
            <a:r>
              <a:rPr lang="en-US" sz="1600" dirty="0">
                <a:ea typeface="MS PGothic" pitchFamily="34" charset="-128"/>
                <a:cs typeface="Arial" charset="0"/>
              </a:rPr>
              <a:t>and determine how changes in soil moisture and temperature influence terrestrial gross primary production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8340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/>
              <a:t>Sensitivity of Global Terrestrial Gross Primary Production to Hydrologic </a:t>
            </a:r>
            <a:r>
              <a:rPr lang="en-US" sz="2400" b="1" dirty="0" smtClean="0"/>
              <a:t>States</a:t>
            </a:r>
            <a:endParaRPr lang="en-US" sz="24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6305490"/>
            <a:ext cx="883920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Lei H, M Huang, LR Leung, D Yang, X Shi, J Mao, DJ Hayes, CR </a:t>
            </a:r>
            <a:r>
              <a:rPr lang="en-US" sz="1000" dirty="0" err="1"/>
              <a:t>Schwalm</a:t>
            </a:r>
            <a:r>
              <a:rPr lang="en-US" sz="1000" dirty="0"/>
              <a:t>, Y Wei, S Liu. 2014. “Sensitivity of Global Terrestrial Gross Primary Production to Hydrologic States Simulated by the Community Land Model using Two Runoff Parameterizations.” 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, </a:t>
            </a:r>
            <a:r>
              <a:rPr lang="en-US" sz="1000" dirty="0" smtClean="0"/>
              <a:t>DOI: </a:t>
            </a:r>
            <a:r>
              <a:rPr lang="en-US" sz="1000" dirty="0"/>
              <a:t>10.1002/2013MS000252.</a:t>
            </a:r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733800" y="3048000"/>
            <a:ext cx="5410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Relative difference in gross primary production: -20.4% (CLM4VIC-CLM4)</a:t>
            </a: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3581400" y="3505200"/>
            <a:ext cx="5562600" cy="28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ea typeface="MS PGothic" pitchFamily="34" charset="-128"/>
                <a:cs typeface="Arial" charset="0"/>
              </a:rPr>
              <a:t>Structural differences in the runoff generation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parameterization alone </a:t>
            </a:r>
            <a:r>
              <a:rPr lang="en-US" sz="1600" dirty="0">
                <a:ea typeface="MS PGothic" pitchFamily="34" charset="-128"/>
                <a:cs typeface="Arial" charset="0"/>
              </a:rPr>
              <a:t>can lead to large uncertainty in carbon cycle modeling through effects of directly modulating soil moisture availability and indirectly altering vegetation phenology responding to water and temperature stressors</a:t>
            </a:r>
          </a:p>
          <a:p>
            <a:pPr marL="285750" indent="-285750"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1600" smtClean="0">
                <a:ea typeface="MS PGothic" pitchFamily="34" charset="-128"/>
                <a:cs typeface="Arial" charset="0"/>
              </a:rPr>
              <a:t>Demonstrated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significant </a:t>
            </a:r>
            <a:r>
              <a:rPr lang="en-US" sz="1600" dirty="0">
                <a:ea typeface="MS PGothic" pitchFamily="34" charset="-128"/>
                <a:cs typeface="Arial" charset="0"/>
              </a:rPr>
              <a:t>interactions among the water, energy, and carbon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cycles, and the </a:t>
            </a:r>
            <a:r>
              <a:rPr lang="en-US" sz="1600" dirty="0">
                <a:ea typeface="MS PGothic" pitchFamily="34" charset="-128"/>
                <a:cs typeface="Arial" charset="0"/>
              </a:rPr>
              <a:t>need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to reduce uncertainty </a:t>
            </a:r>
            <a:r>
              <a:rPr lang="en-US" sz="1600" dirty="0">
                <a:ea typeface="MS PGothic" pitchFamily="34" charset="-128"/>
                <a:cs typeface="Arial" charset="0"/>
              </a:rPr>
              <a:t>in the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land surface model hydrologic parameterizations  </a:t>
            </a:r>
            <a:r>
              <a:rPr lang="en-US" sz="1600" dirty="0">
                <a:ea typeface="MS PGothic" pitchFamily="34" charset="-128"/>
                <a:cs typeface="Arial" charset="0"/>
              </a:rPr>
              <a:t>to better constrain carbon cycle modeling.</a:t>
            </a:r>
          </a:p>
        </p:txBody>
      </p:sp>
      <p:pic>
        <p:nvPicPr>
          <p:cNvPr id="11" name="Picture 10" descr="C:\Users\leih095\Desktop\Diff_GPP_annual_CLMVIC-CLM4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609600"/>
            <a:ext cx="4800600" cy="247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94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5004</TotalTime>
  <Words>240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Huang-Slide-Global Terrestrial Gross Produciton-JAMES-June2014</dc:title>
  <dc:creator>Hou</dc:creator>
  <dc:description/>
  <cp:lastModifiedBy>test</cp:lastModifiedBy>
  <cp:revision>46</cp:revision>
  <cp:lastPrinted>2011-05-11T17:30:12Z</cp:lastPrinted>
  <dcterms:created xsi:type="dcterms:W3CDTF">2014-01-03T21:30:52Z</dcterms:created>
  <dcterms:modified xsi:type="dcterms:W3CDTF">2014-06-02T16:37:46Z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Huang-Slide-Global Terrestrial Gross Produciton-JAMES-June2014</vt:lpwstr>
  </property>
  <property fmtid="{D5CDD505-2E9C-101B-9397-08002B2CF9AE}" pid="9" name="SlideDescription">
    <vt:lpwstr/>
  </property>
</Properties>
</file>