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78"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7138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399" tIns="45700" rIns="91399" bIns="45700"/>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3"/>
            <a:ext cx="8229600" cy="4525963"/>
          </a:xfrm>
          <a:prstGeom prst="rect">
            <a:avLst/>
          </a:prstGeom>
        </p:spPr>
        <p:txBody>
          <a:bodyPr vert="eaVert" lIns="91399" tIns="45700" rIns="91399" bIns="4570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1224159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lIns="91399" tIns="45700" rIns="91399" bIns="45700"/>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lIns="91399" tIns="45700" rIns="91399" bIns="4570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4102675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148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a:prstGeom prst="rect">
            <a:avLst/>
          </a:prstGeom>
        </p:spPr>
        <p:txBody>
          <a:bodyPr lIns="91399" tIns="45700" rIns="91399" bIns="45700" anchor="t"/>
          <a:lstStyle>
            <a:lvl1pPr algn="l">
              <a:defRPr sz="39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lIns="91399" tIns="45700" rIns="91399" bIns="45700" anchor="b"/>
          <a:lstStyle>
            <a:lvl1pPr marL="0" indent="0">
              <a:buNone/>
              <a:defRPr sz="2000">
                <a:solidFill>
                  <a:schemeClr val="tx1">
                    <a:tint val="75000"/>
                  </a:schemeClr>
                </a:solidFill>
              </a:defRPr>
            </a:lvl1pPr>
            <a:lvl2pPr marL="456996" indent="0">
              <a:buNone/>
              <a:defRPr sz="1800">
                <a:solidFill>
                  <a:schemeClr val="tx1">
                    <a:tint val="75000"/>
                  </a:schemeClr>
                </a:solidFill>
              </a:defRPr>
            </a:lvl2pPr>
            <a:lvl3pPr marL="913996" indent="0">
              <a:buNone/>
              <a:defRPr sz="1600">
                <a:solidFill>
                  <a:schemeClr val="tx1">
                    <a:tint val="75000"/>
                  </a:schemeClr>
                </a:solidFill>
              </a:defRPr>
            </a:lvl3pPr>
            <a:lvl4pPr marL="1370992" indent="0">
              <a:buNone/>
              <a:defRPr sz="1400">
                <a:solidFill>
                  <a:schemeClr val="tx1">
                    <a:tint val="75000"/>
                  </a:schemeClr>
                </a:solidFill>
              </a:defRPr>
            </a:lvl4pPr>
            <a:lvl5pPr marL="1827989" indent="0">
              <a:buNone/>
              <a:defRPr sz="1400">
                <a:solidFill>
                  <a:schemeClr val="tx1">
                    <a:tint val="75000"/>
                  </a:schemeClr>
                </a:solidFill>
              </a:defRPr>
            </a:lvl5pPr>
            <a:lvl6pPr marL="2284988" indent="0">
              <a:buNone/>
              <a:defRPr sz="1400">
                <a:solidFill>
                  <a:schemeClr val="tx1">
                    <a:tint val="75000"/>
                  </a:schemeClr>
                </a:solidFill>
              </a:defRPr>
            </a:lvl6pPr>
            <a:lvl7pPr marL="2741984" indent="0">
              <a:buNone/>
              <a:defRPr sz="1400">
                <a:solidFill>
                  <a:schemeClr val="tx1">
                    <a:tint val="75000"/>
                  </a:schemeClr>
                </a:solidFill>
              </a:defRPr>
            </a:lvl7pPr>
            <a:lvl8pPr marL="3198982" indent="0">
              <a:buNone/>
              <a:defRPr sz="1400">
                <a:solidFill>
                  <a:schemeClr val="tx1">
                    <a:tint val="75000"/>
                  </a:schemeClr>
                </a:solidFill>
              </a:defRPr>
            </a:lvl8pPr>
            <a:lvl9pPr marL="365598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972254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399" tIns="45700" rIns="91399" bIns="45700"/>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a:prstGeom prst="rect">
            <a:avLst/>
          </a:prstGeom>
        </p:spPr>
        <p:txBody>
          <a:bodyPr lIns="91399" tIns="45700" rIns="91399" bIns="4570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a:prstGeom prst="rect">
            <a:avLst/>
          </a:prstGeom>
        </p:spPr>
        <p:txBody>
          <a:bodyPr lIns="91399" tIns="45700" rIns="91399" bIns="4570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1255910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399" tIns="45700" rIns="91399" bIns="45700"/>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a:prstGeom prst="rect">
            <a:avLst/>
          </a:prstGeom>
        </p:spPr>
        <p:txBody>
          <a:bodyPr lIns="91399" tIns="45700" rIns="91399" bIns="45700" anchor="b"/>
          <a:lstStyle>
            <a:lvl1pPr marL="0" indent="0">
              <a:buNone/>
              <a:defRPr sz="2400" b="1"/>
            </a:lvl1pPr>
            <a:lvl2pPr marL="456996" indent="0">
              <a:buNone/>
              <a:defRPr sz="2000" b="1"/>
            </a:lvl2pPr>
            <a:lvl3pPr marL="913996" indent="0">
              <a:buNone/>
              <a:defRPr sz="1800" b="1"/>
            </a:lvl3pPr>
            <a:lvl4pPr marL="1370992" indent="0">
              <a:buNone/>
              <a:defRPr sz="1600" b="1"/>
            </a:lvl4pPr>
            <a:lvl5pPr marL="1827989" indent="0">
              <a:buNone/>
              <a:defRPr sz="1600" b="1"/>
            </a:lvl5pPr>
            <a:lvl6pPr marL="2284988" indent="0">
              <a:buNone/>
              <a:defRPr sz="1600" b="1"/>
            </a:lvl6pPr>
            <a:lvl7pPr marL="2741984" indent="0">
              <a:buNone/>
              <a:defRPr sz="1600" b="1"/>
            </a:lvl7pPr>
            <a:lvl8pPr marL="3198982" indent="0">
              <a:buNone/>
              <a:defRPr sz="1600" b="1"/>
            </a:lvl8pPr>
            <a:lvl9pPr marL="365598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a:prstGeom prst="rect">
            <a:avLst/>
          </a:prstGeom>
        </p:spPr>
        <p:txBody>
          <a:bodyPr lIns="91399" tIns="45700" rIns="91399" bIns="4570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lIns="91399" tIns="45700" rIns="91399" bIns="45700" anchor="b"/>
          <a:lstStyle>
            <a:lvl1pPr marL="0" indent="0">
              <a:buNone/>
              <a:defRPr sz="2400" b="1"/>
            </a:lvl1pPr>
            <a:lvl2pPr marL="456996" indent="0">
              <a:buNone/>
              <a:defRPr sz="2000" b="1"/>
            </a:lvl2pPr>
            <a:lvl3pPr marL="913996" indent="0">
              <a:buNone/>
              <a:defRPr sz="1800" b="1"/>
            </a:lvl3pPr>
            <a:lvl4pPr marL="1370992" indent="0">
              <a:buNone/>
              <a:defRPr sz="1600" b="1"/>
            </a:lvl4pPr>
            <a:lvl5pPr marL="1827989" indent="0">
              <a:buNone/>
              <a:defRPr sz="1600" b="1"/>
            </a:lvl5pPr>
            <a:lvl6pPr marL="2284988" indent="0">
              <a:buNone/>
              <a:defRPr sz="1600" b="1"/>
            </a:lvl6pPr>
            <a:lvl7pPr marL="2741984" indent="0">
              <a:buNone/>
              <a:defRPr sz="1600" b="1"/>
            </a:lvl7pPr>
            <a:lvl8pPr marL="3198982" indent="0">
              <a:buNone/>
              <a:defRPr sz="1600" b="1"/>
            </a:lvl8pPr>
            <a:lvl9pPr marL="365598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a:prstGeom prst="rect">
            <a:avLst/>
          </a:prstGeom>
        </p:spPr>
        <p:txBody>
          <a:bodyPr lIns="91399" tIns="45700" rIns="91399" bIns="4570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596082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399" tIns="45700" rIns="91399" bIns="45700"/>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71877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2217979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lIns="91399" tIns="45700" rIns="91399" bIns="45700"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lIns="91399" tIns="45700" rIns="91399" bIns="4570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1063"/>
          </a:xfrm>
          <a:prstGeom prst="rect">
            <a:avLst/>
          </a:prstGeom>
        </p:spPr>
        <p:txBody>
          <a:bodyPr lIns="91399" tIns="45700" rIns="91399" bIns="45700"/>
          <a:lstStyle>
            <a:lvl1pPr marL="0" indent="0">
              <a:buNone/>
              <a:defRPr sz="1400"/>
            </a:lvl1pPr>
            <a:lvl2pPr marL="456996" indent="0">
              <a:buNone/>
              <a:defRPr sz="1200"/>
            </a:lvl2pPr>
            <a:lvl3pPr marL="913996" indent="0">
              <a:buNone/>
              <a:defRPr sz="1000"/>
            </a:lvl3pPr>
            <a:lvl4pPr marL="1370992" indent="0">
              <a:buNone/>
              <a:defRPr sz="900"/>
            </a:lvl4pPr>
            <a:lvl5pPr marL="1827989" indent="0">
              <a:buNone/>
              <a:defRPr sz="900"/>
            </a:lvl5pPr>
            <a:lvl6pPr marL="2284988" indent="0">
              <a:buNone/>
              <a:defRPr sz="900"/>
            </a:lvl6pPr>
            <a:lvl7pPr marL="2741984" indent="0">
              <a:buNone/>
              <a:defRPr sz="900"/>
            </a:lvl7pPr>
            <a:lvl8pPr marL="3198982" indent="0">
              <a:buNone/>
              <a:defRPr sz="900"/>
            </a:lvl8pPr>
            <a:lvl9pPr marL="365598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715588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2"/>
            <a:ext cx="5486400" cy="566738"/>
          </a:xfrm>
          <a:prstGeom prst="rect">
            <a:avLst/>
          </a:prstGeom>
        </p:spPr>
        <p:txBody>
          <a:bodyPr lIns="91399" tIns="45700" rIns="91399" bIns="45700"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lIns="91399" tIns="45700" rIns="91399" bIns="45700"/>
          <a:lstStyle>
            <a:lvl1pPr marL="0" indent="0">
              <a:buNone/>
              <a:defRPr sz="3200"/>
            </a:lvl1pPr>
            <a:lvl2pPr marL="456996" indent="0">
              <a:buNone/>
              <a:defRPr sz="2800"/>
            </a:lvl2pPr>
            <a:lvl3pPr marL="913996" indent="0">
              <a:buNone/>
              <a:defRPr sz="2400"/>
            </a:lvl3pPr>
            <a:lvl4pPr marL="1370992" indent="0">
              <a:buNone/>
              <a:defRPr sz="2000"/>
            </a:lvl4pPr>
            <a:lvl5pPr marL="1827989" indent="0">
              <a:buNone/>
              <a:defRPr sz="2000"/>
            </a:lvl5pPr>
            <a:lvl6pPr marL="2284988" indent="0">
              <a:buNone/>
              <a:defRPr sz="2000"/>
            </a:lvl6pPr>
            <a:lvl7pPr marL="2741984" indent="0">
              <a:buNone/>
              <a:defRPr sz="2000"/>
            </a:lvl7pPr>
            <a:lvl8pPr marL="3198982" indent="0">
              <a:buNone/>
              <a:defRPr sz="2000"/>
            </a:lvl8pPr>
            <a:lvl9pPr marL="365598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40"/>
            <a:ext cx="5486400" cy="804862"/>
          </a:xfrm>
          <a:prstGeom prst="rect">
            <a:avLst/>
          </a:prstGeom>
        </p:spPr>
        <p:txBody>
          <a:bodyPr lIns="91399" tIns="45700" rIns="91399" bIns="45700"/>
          <a:lstStyle>
            <a:lvl1pPr marL="0" indent="0">
              <a:buNone/>
              <a:defRPr sz="1400"/>
            </a:lvl1pPr>
            <a:lvl2pPr marL="456996" indent="0">
              <a:buNone/>
              <a:defRPr sz="1200"/>
            </a:lvl2pPr>
            <a:lvl3pPr marL="913996" indent="0">
              <a:buNone/>
              <a:defRPr sz="1000"/>
            </a:lvl3pPr>
            <a:lvl4pPr marL="1370992" indent="0">
              <a:buNone/>
              <a:defRPr sz="900"/>
            </a:lvl4pPr>
            <a:lvl5pPr marL="1827989" indent="0">
              <a:buNone/>
              <a:defRPr sz="900"/>
            </a:lvl5pPr>
            <a:lvl6pPr marL="2284988" indent="0">
              <a:buNone/>
              <a:defRPr sz="900"/>
            </a:lvl6pPr>
            <a:lvl7pPr marL="2741984" indent="0">
              <a:buNone/>
              <a:defRPr sz="900"/>
            </a:lvl7pPr>
            <a:lvl8pPr marL="3198982" indent="0">
              <a:buNone/>
              <a:defRPr sz="900"/>
            </a:lvl8pPr>
            <a:lvl9pPr marL="365598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lIns="91399" tIns="45700" rIns="91399" bIns="45700"/>
          <a:lstStyle/>
          <a:p>
            <a:pPr defTabSz="456996"/>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lIns="91399" tIns="45700" rIns="91399" bIns="45700"/>
          <a:lstStyle/>
          <a:p>
            <a:pPr defTabSz="456996"/>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lIns="91399" tIns="45700" rIns="91399" bIns="45700"/>
          <a:lstStyle/>
          <a:p>
            <a:pPr defTabSz="456996"/>
            <a:fld id="{F92B1AB0-CC2B-B645-BFEB-86A55FD310AF}" type="slidenum">
              <a:rPr lang="en-US">
                <a:solidFill>
                  <a:prstClr val="black"/>
                </a:solidFill>
              </a:rPr>
              <a:pPr defTabSz="456996"/>
              <a:t>‹#›</a:t>
            </a:fld>
            <a:endParaRPr lang="en-US" dirty="0">
              <a:solidFill>
                <a:prstClr val="black"/>
              </a:solidFill>
            </a:endParaRPr>
          </a:p>
        </p:txBody>
      </p:sp>
    </p:spTree>
    <p:extLst>
      <p:ext uri="{BB962C8B-B14F-4D97-AF65-F5344CB8AC3E}">
        <p14:creationId xmlns:p14="http://schemas.microsoft.com/office/powerpoint/2010/main" val="1672392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017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56996" rtl="0" eaLnBrk="1" latinLnBrk="0" hangingPunct="1">
        <a:spcBef>
          <a:spcPct val="0"/>
        </a:spcBef>
        <a:buNone/>
        <a:defRPr sz="4400" kern="1200">
          <a:solidFill>
            <a:schemeClr val="tx1"/>
          </a:solidFill>
          <a:latin typeface="+mj-lt"/>
          <a:ea typeface="+mj-ea"/>
          <a:cs typeface="+mj-cs"/>
        </a:defRPr>
      </a:lvl1pPr>
    </p:titleStyle>
    <p:bodyStyle>
      <a:lvl1pPr marL="342748" indent="-342748" algn="l" defTabSz="456996" rtl="0" eaLnBrk="1" latinLnBrk="0" hangingPunct="1">
        <a:spcBef>
          <a:spcPct val="20000"/>
        </a:spcBef>
        <a:buFont typeface="Arial"/>
        <a:buChar char="•"/>
        <a:defRPr sz="3200" kern="1200">
          <a:solidFill>
            <a:schemeClr val="tx1"/>
          </a:solidFill>
          <a:latin typeface="+mn-lt"/>
          <a:ea typeface="+mn-ea"/>
          <a:cs typeface="+mn-cs"/>
        </a:defRPr>
      </a:lvl1pPr>
      <a:lvl2pPr marL="742621" indent="-285624" algn="l" defTabSz="456996" rtl="0" eaLnBrk="1" latinLnBrk="0" hangingPunct="1">
        <a:spcBef>
          <a:spcPct val="20000"/>
        </a:spcBef>
        <a:buFont typeface="Arial"/>
        <a:buChar char="–"/>
        <a:defRPr sz="2800" kern="1200">
          <a:solidFill>
            <a:schemeClr val="tx1"/>
          </a:solidFill>
          <a:latin typeface="+mn-lt"/>
          <a:ea typeface="+mn-ea"/>
          <a:cs typeface="+mn-cs"/>
        </a:defRPr>
      </a:lvl2pPr>
      <a:lvl3pPr marL="1142493" indent="-228500" algn="l" defTabSz="456996" rtl="0" eaLnBrk="1" latinLnBrk="0" hangingPunct="1">
        <a:spcBef>
          <a:spcPct val="20000"/>
        </a:spcBef>
        <a:buFont typeface="Arial"/>
        <a:buChar char="•"/>
        <a:defRPr sz="2400" kern="1200">
          <a:solidFill>
            <a:schemeClr val="tx1"/>
          </a:solidFill>
          <a:latin typeface="+mn-lt"/>
          <a:ea typeface="+mn-ea"/>
          <a:cs typeface="+mn-cs"/>
        </a:defRPr>
      </a:lvl3pPr>
      <a:lvl4pPr marL="1599492" indent="-228500" algn="l" defTabSz="456996" rtl="0" eaLnBrk="1" latinLnBrk="0" hangingPunct="1">
        <a:spcBef>
          <a:spcPct val="20000"/>
        </a:spcBef>
        <a:buFont typeface="Arial"/>
        <a:buChar char="–"/>
        <a:defRPr sz="2000" kern="1200">
          <a:solidFill>
            <a:schemeClr val="tx1"/>
          </a:solidFill>
          <a:latin typeface="+mn-lt"/>
          <a:ea typeface="+mn-ea"/>
          <a:cs typeface="+mn-cs"/>
        </a:defRPr>
      </a:lvl4pPr>
      <a:lvl5pPr marL="2056488" indent="-228500" algn="l" defTabSz="456996" rtl="0" eaLnBrk="1" latinLnBrk="0" hangingPunct="1">
        <a:spcBef>
          <a:spcPct val="20000"/>
        </a:spcBef>
        <a:buFont typeface="Arial"/>
        <a:buChar char="»"/>
        <a:defRPr sz="2000" kern="1200">
          <a:solidFill>
            <a:schemeClr val="tx1"/>
          </a:solidFill>
          <a:latin typeface="+mn-lt"/>
          <a:ea typeface="+mn-ea"/>
          <a:cs typeface="+mn-cs"/>
        </a:defRPr>
      </a:lvl5pPr>
      <a:lvl6pPr marL="2513485" indent="-228500" algn="l" defTabSz="456996" rtl="0" eaLnBrk="1" latinLnBrk="0" hangingPunct="1">
        <a:spcBef>
          <a:spcPct val="20000"/>
        </a:spcBef>
        <a:buFont typeface="Arial"/>
        <a:buChar char="•"/>
        <a:defRPr sz="2000" kern="1200">
          <a:solidFill>
            <a:schemeClr val="tx1"/>
          </a:solidFill>
          <a:latin typeface="+mn-lt"/>
          <a:ea typeface="+mn-ea"/>
          <a:cs typeface="+mn-cs"/>
        </a:defRPr>
      </a:lvl6pPr>
      <a:lvl7pPr marL="2970484" indent="-228500" algn="l" defTabSz="456996" rtl="0" eaLnBrk="1" latinLnBrk="0" hangingPunct="1">
        <a:spcBef>
          <a:spcPct val="20000"/>
        </a:spcBef>
        <a:buFont typeface="Arial"/>
        <a:buChar char="•"/>
        <a:defRPr sz="2000" kern="1200">
          <a:solidFill>
            <a:schemeClr val="tx1"/>
          </a:solidFill>
          <a:latin typeface="+mn-lt"/>
          <a:ea typeface="+mn-ea"/>
          <a:cs typeface="+mn-cs"/>
        </a:defRPr>
      </a:lvl7pPr>
      <a:lvl8pPr marL="3427480" indent="-228500" algn="l" defTabSz="456996" rtl="0" eaLnBrk="1" latinLnBrk="0" hangingPunct="1">
        <a:spcBef>
          <a:spcPct val="20000"/>
        </a:spcBef>
        <a:buFont typeface="Arial"/>
        <a:buChar char="•"/>
        <a:defRPr sz="2000" kern="1200">
          <a:solidFill>
            <a:schemeClr val="tx1"/>
          </a:solidFill>
          <a:latin typeface="+mn-lt"/>
          <a:ea typeface="+mn-ea"/>
          <a:cs typeface="+mn-cs"/>
        </a:defRPr>
      </a:lvl8pPr>
      <a:lvl9pPr marL="3884478" indent="-228500" algn="l" defTabSz="45699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996" rtl="0" eaLnBrk="1" latinLnBrk="0" hangingPunct="1">
        <a:defRPr sz="1800" kern="1200">
          <a:solidFill>
            <a:schemeClr val="tx1"/>
          </a:solidFill>
          <a:latin typeface="+mn-lt"/>
          <a:ea typeface="+mn-ea"/>
          <a:cs typeface="+mn-cs"/>
        </a:defRPr>
      </a:lvl1pPr>
      <a:lvl2pPr marL="456996" algn="l" defTabSz="456996" rtl="0" eaLnBrk="1" latinLnBrk="0" hangingPunct="1">
        <a:defRPr sz="1800" kern="1200">
          <a:solidFill>
            <a:schemeClr val="tx1"/>
          </a:solidFill>
          <a:latin typeface="+mn-lt"/>
          <a:ea typeface="+mn-ea"/>
          <a:cs typeface="+mn-cs"/>
        </a:defRPr>
      </a:lvl2pPr>
      <a:lvl3pPr marL="913996" algn="l" defTabSz="456996" rtl="0" eaLnBrk="1" latinLnBrk="0" hangingPunct="1">
        <a:defRPr sz="1800" kern="1200">
          <a:solidFill>
            <a:schemeClr val="tx1"/>
          </a:solidFill>
          <a:latin typeface="+mn-lt"/>
          <a:ea typeface="+mn-ea"/>
          <a:cs typeface="+mn-cs"/>
        </a:defRPr>
      </a:lvl3pPr>
      <a:lvl4pPr marL="1370992" algn="l" defTabSz="456996" rtl="0" eaLnBrk="1" latinLnBrk="0" hangingPunct="1">
        <a:defRPr sz="1800" kern="1200">
          <a:solidFill>
            <a:schemeClr val="tx1"/>
          </a:solidFill>
          <a:latin typeface="+mn-lt"/>
          <a:ea typeface="+mn-ea"/>
          <a:cs typeface="+mn-cs"/>
        </a:defRPr>
      </a:lvl4pPr>
      <a:lvl5pPr marL="1827989" algn="l" defTabSz="456996" rtl="0" eaLnBrk="1" latinLnBrk="0" hangingPunct="1">
        <a:defRPr sz="1800" kern="1200">
          <a:solidFill>
            <a:schemeClr val="tx1"/>
          </a:solidFill>
          <a:latin typeface="+mn-lt"/>
          <a:ea typeface="+mn-ea"/>
          <a:cs typeface="+mn-cs"/>
        </a:defRPr>
      </a:lvl5pPr>
      <a:lvl6pPr marL="2284988" algn="l" defTabSz="456996" rtl="0" eaLnBrk="1" latinLnBrk="0" hangingPunct="1">
        <a:defRPr sz="1800" kern="1200">
          <a:solidFill>
            <a:schemeClr val="tx1"/>
          </a:solidFill>
          <a:latin typeface="+mn-lt"/>
          <a:ea typeface="+mn-ea"/>
          <a:cs typeface="+mn-cs"/>
        </a:defRPr>
      </a:lvl6pPr>
      <a:lvl7pPr marL="2741984" algn="l" defTabSz="456996" rtl="0" eaLnBrk="1" latinLnBrk="0" hangingPunct="1">
        <a:defRPr sz="1800" kern="1200">
          <a:solidFill>
            <a:schemeClr val="tx1"/>
          </a:solidFill>
          <a:latin typeface="+mn-lt"/>
          <a:ea typeface="+mn-ea"/>
          <a:cs typeface="+mn-cs"/>
        </a:defRPr>
      </a:lvl7pPr>
      <a:lvl8pPr marL="3198982" algn="l" defTabSz="456996" rtl="0" eaLnBrk="1" latinLnBrk="0" hangingPunct="1">
        <a:defRPr sz="1800" kern="1200">
          <a:solidFill>
            <a:schemeClr val="tx1"/>
          </a:solidFill>
          <a:latin typeface="+mn-lt"/>
          <a:ea typeface="+mn-ea"/>
          <a:cs typeface="+mn-cs"/>
        </a:defRPr>
      </a:lvl8pPr>
      <a:lvl9pPr marL="3655980" algn="l" defTabSz="4569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88062" y="151779"/>
            <a:ext cx="8650179" cy="6458003"/>
            <a:chOff x="35496" y="76200"/>
            <a:chExt cx="9108504" cy="6627421"/>
          </a:xfrm>
        </p:grpSpPr>
        <p:pic>
          <p:nvPicPr>
            <p:cNvPr id="3" name="Picture 2" descr="fig2_rcp85.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1920" y="764704"/>
              <a:ext cx="4826000" cy="3860800"/>
            </a:xfrm>
            <a:prstGeom prst="rect">
              <a:avLst/>
            </a:prstGeom>
          </p:spPr>
        </p:pic>
        <p:sp>
          <p:nvSpPr>
            <p:cNvPr id="4" name="Rectangle 3"/>
            <p:cNvSpPr>
              <a:spLocks noChangeArrowheads="1"/>
            </p:cNvSpPr>
            <p:nvPr/>
          </p:nvSpPr>
          <p:spPr bwMode="auto">
            <a:xfrm>
              <a:off x="35496" y="2924944"/>
              <a:ext cx="3483496" cy="3331840"/>
            </a:xfrm>
            <a:prstGeom prst="rect">
              <a:avLst/>
            </a:prstGeom>
            <a:noFill/>
            <a:ln w="9525">
              <a:noFill/>
              <a:miter lim="800000"/>
              <a:headEnd/>
              <a:tailEnd/>
            </a:ln>
          </p:spPr>
          <p:txBody>
            <a:bodyPr>
              <a:prstTxWarp prst="textNoShape">
                <a:avLst/>
              </a:prstTxWarp>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marL="207971" indent="-207971" algn="ctr" defTabSz="456943">
                <a:spcBef>
                  <a:spcPct val="15000"/>
                </a:spcBef>
              </a:pPr>
              <a:r>
                <a:rPr lang="en-US" sz="1800" b="1" dirty="0">
                  <a:solidFill>
                    <a:prstClr val="black"/>
                  </a:solidFill>
                  <a:latin typeface="Calibri" pitchFamily="84" charset="0"/>
                </a:rPr>
                <a:t>Approach</a:t>
              </a:r>
            </a:p>
            <a:p>
              <a:pPr marL="207971" indent="-207971" defTabSz="456943">
                <a:spcBef>
                  <a:spcPct val="15000"/>
                </a:spcBef>
                <a:buFontTx/>
                <a:buChar char="•"/>
              </a:pPr>
              <a:r>
                <a:rPr lang="en-US" sz="1600" dirty="0">
                  <a:solidFill>
                    <a:prstClr val="black"/>
                  </a:solidFill>
                  <a:latin typeface="Calibri" pitchFamily="84" charset="0"/>
                </a:rPr>
                <a:t>Composite maximum daily temperatures for each month during El Niño and La Niña events for NCAR CCSM3 and CCSM4</a:t>
              </a:r>
            </a:p>
            <a:p>
              <a:pPr marL="207971" indent="-207971" defTabSz="456943">
                <a:spcBef>
                  <a:spcPct val="15000"/>
                </a:spcBef>
                <a:buFontTx/>
                <a:buChar char="•"/>
              </a:pPr>
              <a:r>
                <a:rPr lang="en-US" sz="1600" dirty="0">
                  <a:solidFill>
                    <a:prstClr val="black"/>
                  </a:solidFill>
                  <a:latin typeface="Calibri" pitchFamily="84" charset="0"/>
                </a:rPr>
                <a:t>Box plots for phases of ENSO over the U.S. and Australia to determine changes in distribution of maximum temperature extremes</a:t>
              </a:r>
            </a:p>
          </p:txBody>
        </p:sp>
        <p:sp>
          <p:nvSpPr>
            <p:cNvPr id="5" name="Rectangle 4"/>
            <p:cNvSpPr>
              <a:spLocks noChangeArrowheads="1"/>
            </p:cNvSpPr>
            <p:nvPr/>
          </p:nvSpPr>
          <p:spPr bwMode="auto">
            <a:xfrm>
              <a:off x="152400" y="76200"/>
              <a:ext cx="8991600" cy="852797"/>
            </a:xfrm>
            <a:prstGeom prst="rect">
              <a:avLst/>
            </a:prstGeom>
            <a:noFill/>
            <a:ln w="9525">
              <a:noFill/>
              <a:miter lim="800000"/>
              <a:headEnd/>
              <a:tailEnd/>
            </a:ln>
          </p:spPr>
          <p:txBody>
            <a:bodyPr>
              <a:prstTxWarp prst="textNoShape">
                <a:avLst/>
              </a:prstTxWarp>
              <a:spAutoFit/>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algn="ctr" defTabSz="456943"/>
              <a:r>
                <a:rPr lang="en-US" b="1" dirty="0">
                  <a:solidFill>
                    <a:prstClr val="black"/>
                  </a:solidFill>
                  <a:latin typeface="Myriad Web Pro Condensed" charset="0"/>
                </a:rPr>
                <a:t>The </a:t>
              </a:r>
              <a:r>
                <a:rPr lang="en-US" b="1" dirty="0" smtClean="0">
                  <a:solidFill>
                    <a:prstClr val="black"/>
                  </a:solidFill>
                  <a:latin typeface="Myriad Web Pro Condensed" charset="0"/>
                </a:rPr>
                <a:t>impact of the El Niño Southern Oscillation </a:t>
              </a:r>
            </a:p>
            <a:p>
              <a:pPr algn="ctr" defTabSz="456943"/>
              <a:r>
                <a:rPr lang="en-US" b="1" dirty="0" smtClean="0">
                  <a:solidFill>
                    <a:prstClr val="black"/>
                  </a:solidFill>
                  <a:latin typeface="Myriad Web Pro Condensed" charset="0"/>
                </a:rPr>
                <a:t>on maximum temperature extremes</a:t>
              </a:r>
              <a:endParaRPr lang="en-US" b="1" dirty="0">
                <a:solidFill>
                  <a:prstClr val="black"/>
                </a:solidFill>
                <a:latin typeface="Myriad Web Pro Condensed" charset="0"/>
              </a:endParaRPr>
            </a:p>
          </p:txBody>
        </p:sp>
        <p:sp>
          <p:nvSpPr>
            <p:cNvPr id="6" name="Rectangle 5"/>
            <p:cNvSpPr>
              <a:spLocks noChangeArrowheads="1"/>
            </p:cNvSpPr>
            <p:nvPr/>
          </p:nvSpPr>
          <p:spPr bwMode="auto">
            <a:xfrm>
              <a:off x="4495800" y="685800"/>
              <a:ext cx="4343400" cy="347436"/>
            </a:xfrm>
            <a:prstGeom prst="rect">
              <a:avLst/>
            </a:prstGeom>
            <a:noFill/>
            <a:ln w="9525">
              <a:noFill/>
              <a:round/>
              <a:headEnd/>
              <a:tailEnd/>
            </a:ln>
          </p:spPr>
          <p:txBody>
            <a:bodyPr>
              <a:prstTxWarp prst="textNoShape">
                <a:avLst/>
              </a:prstTxWarp>
              <a:spAutoFit/>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defTabSz="456943"/>
              <a:endParaRPr lang="en-US" sz="1600">
                <a:solidFill>
                  <a:prstClr val="black"/>
                </a:solidFill>
                <a:latin typeface="Calibri" pitchFamily="84" charset="0"/>
              </a:endParaRPr>
            </a:p>
          </p:txBody>
        </p:sp>
        <p:sp>
          <p:nvSpPr>
            <p:cNvPr id="7" name="Rectangle 6"/>
            <p:cNvSpPr>
              <a:spLocks noChangeArrowheads="1"/>
            </p:cNvSpPr>
            <p:nvPr/>
          </p:nvSpPr>
          <p:spPr bwMode="auto">
            <a:xfrm>
              <a:off x="4343400" y="914400"/>
              <a:ext cx="4419600" cy="347436"/>
            </a:xfrm>
            <a:prstGeom prst="rect">
              <a:avLst/>
            </a:prstGeom>
            <a:noFill/>
            <a:ln w="9525">
              <a:noFill/>
              <a:round/>
              <a:headEnd/>
              <a:tailEnd/>
            </a:ln>
          </p:spPr>
          <p:txBody>
            <a:bodyPr>
              <a:prstTxWarp prst="textNoShape">
                <a:avLst/>
              </a:prstTxWarp>
              <a:spAutoFit/>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defTabSz="456943"/>
              <a:endParaRPr lang="en-US" sz="1600">
                <a:solidFill>
                  <a:prstClr val="black"/>
                </a:solidFill>
                <a:latin typeface="Calibri" pitchFamily="84" charset="0"/>
              </a:endParaRPr>
            </a:p>
          </p:txBody>
        </p:sp>
        <p:sp>
          <p:nvSpPr>
            <p:cNvPr id="8" name="TextBox 24"/>
            <p:cNvSpPr txBox="1">
              <a:spLocks noChangeArrowheads="1"/>
            </p:cNvSpPr>
            <p:nvPr/>
          </p:nvSpPr>
          <p:spPr bwMode="auto">
            <a:xfrm>
              <a:off x="3347864" y="3987785"/>
              <a:ext cx="5688632" cy="2037238"/>
            </a:xfrm>
            <a:prstGeom prst="rect">
              <a:avLst/>
            </a:prstGeom>
            <a:noFill/>
            <a:ln w="9525">
              <a:noFill/>
              <a:miter lim="800000"/>
              <a:headEnd/>
              <a:tailEnd/>
            </a:ln>
          </p:spPr>
          <p:txBody>
            <a:bodyPr wrap="square">
              <a:prstTxWarp prst="textNoShape">
                <a:avLst/>
              </a:prstTxWarp>
              <a:spAutoFit/>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algn="ctr" defTabSz="456943"/>
              <a:r>
                <a:rPr lang="en-US" sz="1800" b="1" dirty="0">
                  <a:solidFill>
                    <a:prstClr val="black"/>
                  </a:solidFill>
                  <a:latin typeface="Calibri" pitchFamily="84" charset="0"/>
                </a:rPr>
                <a:t>Impact</a:t>
              </a:r>
            </a:p>
            <a:p>
              <a:pPr defTabSz="456943"/>
              <a:r>
                <a:rPr lang="en-US" sz="1500" dirty="0">
                  <a:solidFill>
                    <a:prstClr val="black"/>
                  </a:solidFill>
                  <a:latin typeface="Calibri"/>
                  <a:cs typeface="Calibri"/>
                </a:rPr>
                <a:t>Marked contrasts in observed maximum temperature extremes are found during La Niña and El Niño phases. The CCSM4 is better able to capture these regional characteristics of ENSO over the US and Australia than CCSM3. Similar relationships are found in a future climate scenario with the CCSM4, with the suggestion that extremes over Australia will be much warmer during El Niño events than expected from mean warming alone. </a:t>
              </a:r>
            </a:p>
          </p:txBody>
        </p:sp>
        <p:sp>
          <p:nvSpPr>
            <p:cNvPr id="9" name="TextBox 26"/>
            <p:cNvSpPr txBox="1"/>
            <p:nvPr/>
          </p:nvSpPr>
          <p:spPr>
            <a:xfrm>
              <a:off x="1219200" y="6324600"/>
              <a:ext cx="6629400" cy="379021"/>
            </a:xfrm>
            <a:prstGeom prst="rect">
              <a:avLst/>
            </a:prstGeom>
          </p:spPr>
          <p:style>
            <a:lnRef idx="2">
              <a:schemeClr val="dk1"/>
            </a:lnRef>
            <a:fillRef idx="1">
              <a:schemeClr val="lt1"/>
            </a:fillRef>
            <a:effectRef idx="0">
              <a:schemeClr val="dk1"/>
            </a:effectRef>
            <a:fontRef idx="minor">
              <a:schemeClr val="dk1"/>
            </a:fontRef>
          </p:style>
          <p:txBody>
            <a:bodyPr>
              <a:prstTxWarp prst="textNoShape">
                <a:avLst/>
              </a:prstTxWarp>
              <a:spAutoFit/>
            </a:bodyPr>
            <a:lstStyle>
              <a:defPPr>
                <a:defRPr lang="en-US"/>
              </a:defPPr>
              <a:lvl1pPr algn="l" rtl="0" fontAlgn="base">
                <a:spcBef>
                  <a:spcPct val="0"/>
                </a:spcBef>
                <a:spcAft>
                  <a:spcPct val="0"/>
                </a:spcAft>
                <a:defRPr sz="2400" kern="1200">
                  <a:solidFill>
                    <a:schemeClr val="dk1"/>
                  </a:solidFill>
                  <a:latin typeface="+mn-lt"/>
                  <a:ea typeface="+mn-ea"/>
                  <a:cs typeface="+mn-cs"/>
                </a:defRPr>
              </a:lvl1pPr>
              <a:lvl2pPr marL="457200" algn="l" rtl="0" fontAlgn="base">
                <a:spcBef>
                  <a:spcPct val="0"/>
                </a:spcBef>
                <a:spcAft>
                  <a:spcPct val="0"/>
                </a:spcAft>
                <a:defRPr sz="2400" kern="1200">
                  <a:solidFill>
                    <a:schemeClr val="dk1"/>
                  </a:solidFill>
                  <a:latin typeface="+mn-lt"/>
                  <a:ea typeface="+mn-ea"/>
                  <a:cs typeface="+mn-cs"/>
                </a:defRPr>
              </a:lvl2pPr>
              <a:lvl3pPr marL="914400" algn="l" rtl="0" fontAlgn="base">
                <a:spcBef>
                  <a:spcPct val="0"/>
                </a:spcBef>
                <a:spcAft>
                  <a:spcPct val="0"/>
                </a:spcAft>
                <a:defRPr sz="2400" kern="1200">
                  <a:solidFill>
                    <a:schemeClr val="dk1"/>
                  </a:solidFill>
                  <a:latin typeface="+mn-lt"/>
                  <a:ea typeface="+mn-ea"/>
                  <a:cs typeface="+mn-cs"/>
                </a:defRPr>
              </a:lvl3pPr>
              <a:lvl4pPr marL="1371600" algn="l" rtl="0" fontAlgn="base">
                <a:spcBef>
                  <a:spcPct val="0"/>
                </a:spcBef>
                <a:spcAft>
                  <a:spcPct val="0"/>
                </a:spcAft>
                <a:defRPr sz="2400" kern="1200">
                  <a:solidFill>
                    <a:schemeClr val="dk1"/>
                  </a:solidFill>
                  <a:latin typeface="+mn-lt"/>
                  <a:ea typeface="+mn-ea"/>
                  <a:cs typeface="+mn-cs"/>
                </a:defRPr>
              </a:lvl4pPr>
              <a:lvl5pPr marL="1828800" algn="l" rtl="0" fontAlgn="base">
                <a:spcBef>
                  <a:spcPct val="0"/>
                </a:spcBef>
                <a:spcAft>
                  <a:spcPct val="0"/>
                </a:spcAft>
                <a:defRPr sz="2400" kern="1200">
                  <a:solidFill>
                    <a:schemeClr val="dk1"/>
                  </a:solidFill>
                  <a:latin typeface="+mn-lt"/>
                  <a:ea typeface="+mn-ea"/>
                  <a:cs typeface="+mn-cs"/>
                </a:defRPr>
              </a:lvl5pPr>
              <a:lvl6pPr marL="2286000" algn="l" defTabSz="457200" rtl="0" eaLnBrk="1" latinLnBrk="0" hangingPunct="1">
                <a:defRPr sz="2400" kern="1200">
                  <a:solidFill>
                    <a:schemeClr val="dk1"/>
                  </a:solidFill>
                  <a:latin typeface="+mn-lt"/>
                  <a:ea typeface="+mn-ea"/>
                  <a:cs typeface="+mn-cs"/>
                </a:defRPr>
              </a:lvl6pPr>
              <a:lvl7pPr marL="2743200" algn="l" defTabSz="457200" rtl="0" eaLnBrk="1" latinLnBrk="0" hangingPunct="1">
                <a:defRPr sz="2400" kern="1200">
                  <a:solidFill>
                    <a:schemeClr val="dk1"/>
                  </a:solidFill>
                  <a:latin typeface="+mn-lt"/>
                  <a:ea typeface="+mn-ea"/>
                  <a:cs typeface="+mn-cs"/>
                </a:defRPr>
              </a:lvl7pPr>
              <a:lvl8pPr marL="3200400" algn="l" defTabSz="457200" rtl="0" eaLnBrk="1" latinLnBrk="0" hangingPunct="1">
                <a:defRPr sz="2400" kern="1200">
                  <a:solidFill>
                    <a:schemeClr val="dk1"/>
                  </a:solidFill>
                  <a:latin typeface="+mn-lt"/>
                  <a:ea typeface="+mn-ea"/>
                  <a:cs typeface="+mn-cs"/>
                </a:defRPr>
              </a:lvl8pPr>
              <a:lvl9pPr marL="3657600" algn="l" defTabSz="457200" rtl="0" eaLnBrk="1" latinLnBrk="0" hangingPunct="1">
                <a:defRPr sz="2400" kern="1200">
                  <a:solidFill>
                    <a:schemeClr val="dk1"/>
                  </a:solidFill>
                  <a:latin typeface="+mn-lt"/>
                  <a:ea typeface="+mn-ea"/>
                  <a:cs typeface="+mn-cs"/>
                </a:defRPr>
              </a:lvl9pPr>
            </a:lstStyle>
            <a:p>
              <a:pPr defTabSz="456943"/>
              <a:r>
                <a:rPr lang="en-US" sz="900" b="1" dirty="0">
                  <a:solidFill>
                    <a:srgbClr val="000000"/>
                  </a:solidFill>
                  <a:ea typeface="ＭＳ Ｐゴシック" pitchFamily="84" charset="-128"/>
                  <a:cs typeface="ＭＳ Ｐゴシック" pitchFamily="84" charset="-128"/>
                </a:rPr>
                <a:t>Arblaster J.M. </a:t>
              </a:r>
              <a:r>
                <a:rPr lang="en-US" sz="900" dirty="0">
                  <a:solidFill>
                    <a:srgbClr val="000000"/>
                  </a:solidFill>
                  <a:ea typeface="ＭＳ Ｐゴシック" pitchFamily="84" charset="-128"/>
                  <a:cs typeface="ＭＳ Ｐゴシック" pitchFamily="84" charset="-128"/>
                </a:rPr>
                <a:t>and L.V. Alexander, 2012: The impact of the El Niño-Southern Oscillation on maximum temperature extremes, </a:t>
              </a:r>
              <a:r>
                <a:rPr lang="en-US" sz="900" i="1" dirty="0" err="1">
                  <a:solidFill>
                    <a:srgbClr val="000000"/>
                  </a:solidFill>
                  <a:ea typeface="ＭＳ Ｐゴシック" pitchFamily="84" charset="-128"/>
                  <a:cs typeface="ＭＳ Ｐゴシック" pitchFamily="84" charset="-128"/>
                </a:rPr>
                <a:t>Geophys</a:t>
              </a:r>
              <a:r>
                <a:rPr lang="en-US" sz="900" i="1" dirty="0">
                  <a:solidFill>
                    <a:srgbClr val="000000"/>
                  </a:solidFill>
                  <a:ea typeface="ＭＳ Ｐゴシック" pitchFamily="84" charset="-128"/>
                  <a:cs typeface="ＭＳ Ｐゴシック" pitchFamily="84" charset="-128"/>
                </a:rPr>
                <a:t>. Res. </a:t>
              </a:r>
              <a:r>
                <a:rPr lang="en-US" sz="900" i="1" dirty="0" err="1">
                  <a:solidFill>
                    <a:srgbClr val="000000"/>
                  </a:solidFill>
                  <a:ea typeface="ＭＳ Ｐゴシック" pitchFamily="84" charset="-128"/>
                  <a:cs typeface="ＭＳ Ｐゴシック" pitchFamily="84" charset="-128"/>
                </a:rPr>
                <a:t>Lett</a:t>
              </a:r>
              <a:r>
                <a:rPr lang="en-US" sz="900" i="1" dirty="0">
                  <a:solidFill>
                    <a:srgbClr val="000000"/>
                  </a:solidFill>
                  <a:ea typeface="ＭＳ Ｐゴシック" pitchFamily="84" charset="-128"/>
                  <a:cs typeface="ＭＳ Ｐゴシック" pitchFamily="84" charset="-128"/>
                </a:rPr>
                <a:t>., </a:t>
              </a:r>
              <a:r>
                <a:rPr lang="en-US" sz="900" dirty="0">
                  <a:solidFill>
                    <a:prstClr val="black"/>
                  </a:solidFill>
                  <a:latin typeface="Calibri"/>
                  <a:cs typeface="Calibri"/>
                </a:rPr>
                <a:t>39(20), L20702</a:t>
              </a:r>
              <a:endParaRPr lang="en-US" sz="900" dirty="0">
                <a:solidFill>
                  <a:prstClr val="black"/>
                </a:solidFill>
                <a:latin typeface="Calibri"/>
                <a:ea typeface="ＭＳ Ｐゴシック" pitchFamily="84" charset="-128"/>
                <a:cs typeface="Calibri"/>
              </a:endParaRPr>
            </a:p>
          </p:txBody>
        </p:sp>
        <p:sp>
          <p:nvSpPr>
            <p:cNvPr id="10" name="TextBox 27"/>
            <p:cNvSpPr txBox="1">
              <a:spLocks noChangeArrowheads="1"/>
            </p:cNvSpPr>
            <p:nvPr/>
          </p:nvSpPr>
          <p:spPr bwMode="auto">
            <a:xfrm>
              <a:off x="3923928" y="836712"/>
              <a:ext cx="4800600" cy="568532"/>
            </a:xfrm>
            <a:prstGeom prst="rect">
              <a:avLst/>
            </a:prstGeom>
            <a:solidFill>
              <a:schemeClr val="bg1"/>
            </a:solidFill>
            <a:ln w="9525">
              <a:noFill/>
              <a:miter lim="800000"/>
              <a:headEnd/>
              <a:tailEnd/>
            </a:ln>
          </p:spPr>
          <p:txBody>
            <a:bodyPr>
              <a:prstTxWarp prst="textNoShape">
                <a:avLst/>
              </a:prstTxWarp>
              <a:spAutoFit/>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algn="ctr" defTabSz="456943"/>
              <a:r>
                <a:rPr lang="en-US" sz="1500" dirty="0">
                  <a:solidFill>
                    <a:srgbClr val="0066FF"/>
                  </a:solidFill>
                  <a:latin typeface="Calibri" pitchFamily="84" charset="0"/>
                </a:rPr>
                <a:t>Composites of maximum daily maximum temperatures for La Niña minus El Niño events</a:t>
              </a:r>
            </a:p>
          </p:txBody>
        </p:sp>
        <p:sp>
          <p:nvSpPr>
            <p:cNvPr id="11" name="TextBox 24"/>
            <p:cNvSpPr txBox="1">
              <a:spLocks noChangeArrowheads="1"/>
            </p:cNvSpPr>
            <p:nvPr/>
          </p:nvSpPr>
          <p:spPr bwMode="auto">
            <a:xfrm>
              <a:off x="152400" y="1323975"/>
              <a:ext cx="3733800" cy="1389743"/>
            </a:xfrm>
            <a:prstGeom prst="rect">
              <a:avLst/>
            </a:prstGeom>
            <a:noFill/>
            <a:ln w="9525">
              <a:noFill/>
              <a:miter lim="800000"/>
              <a:headEnd/>
              <a:tailEnd/>
            </a:ln>
          </p:spPr>
          <p:txBody>
            <a:bodyPr>
              <a:prstTxWarp prst="textNoShape">
                <a:avLst/>
              </a:prstTxWarp>
              <a:spAutoFit/>
            </a:bodyPr>
            <a:lstStyle>
              <a:defPPr>
                <a:defRPr lang="en-US"/>
              </a:defPPr>
              <a:lvl1pPr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1pPr>
              <a:lvl2pPr marL="4572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2pPr>
              <a:lvl3pPr marL="9144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3pPr>
              <a:lvl4pPr marL="13716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4pPr>
              <a:lvl5pPr marL="1828800" algn="l" rtl="0" fontAlgn="base">
                <a:spcBef>
                  <a:spcPct val="0"/>
                </a:spcBef>
                <a:spcAft>
                  <a:spcPct val="0"/>
                </a:spcAft>
                <a:defRPr sz="2400" kern="1200">
                  <a:solidFill>
                    <a:schemeClr val="tx1"/>
                  </a:solidFill>
                  <a:latin typeface="Arial" pitchFamily="84" charset="0"/>
                  <a:ea typeface="ＭＳ Ｐゴシック" pitchFamily="84" charset="-128"/>
                  <a:cs typeface="ＭＳ Ｐゴシック" pitchFamily="84" charset="-128"/>
                </a:defRPr>
              </a:lvl5pPr>
              <a:lvl6pPr marL="22860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6pPr>
              <a:lvl7pPr marL="27432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7pPr>
              <a:lvl8pPr marL="32004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8pPr>
              <a:lvl9pPr marL="3657600" algn="l" defTabSz="457200" rtl="0" eaLnBrk="1" latinLnBrk="0" hangingPunct="1">
                <a:defRPr sz="2400" kern="1200">
                  <a:solidFill>
                    <a:schemeClr val="tx1"/>
                  </a:solidFill>
                  <a:latin typeface="Arial" pitchFamily="84" charset="0"/>
                  <a:ea typeface="ＭＳ Ｐゴシック" pitchFamily="84" charset="-128"/>
                  <a:cs typeface="ＭＳ Ｐゴシック" pitchFamily="84" charset="-128"/>
                </a:defRPr>
              </a:lvl9pPr>
            </a:lstStyle>
            <a:p>
              <a:pPr algn="ctr" defTabSz="456943"/>
              <a:r>
                <a:rPr lang="en-US" sz="1800" b="1" dirty="0">
                  <a:solidFill>
                    <a:prstClr val="black"/>
                  </a:solidFill>
                  <a:latin typeface="Calibri" pitchFamily="84" charset="0"/>
                </a:rPr>
                <a:t>Objective</a:t>
              </a:r>
            </a:p>
            <a:p>
              <a:pPr defTabSz="456943"/>
              <a:r>
                <a:rPr lang="en-US" sz="1600" dirty="0">
                  <a:solidFill>
                    <a:prstClr val="black"/>
                  </a:solidFill>
                  <a:latin typeface="Calibri" pitchFamily="84" charset="0"/>
                </a:rPr>
                <a:t>Investigate the ability of two versions of the NSF-DOE funded CCSM to capture the relationship between ENSO and maximum temperature extremes</a:t>
              </a:r>
            </a:p>
          </p:txBody>
        </p:sp>
      </p:grpSp>
    </p:spTree>
    <p:extLst>
      <p:ext uri="{BB962C8B-B14F-4D97-AF65-F5344CB8AC3E}">
        <p14:creationId xmlns:p14="http://schemas.microsoft.com/office/powerpoint/2010/main" val="1375578192"/>
      </p:ext>
    </p:extLst>
  </p:cSld>
  <p:clrMapOvr>
    <a:masterClrMapping/>
  </p:clrMapOvr>
</p:sld>
</file>

<file path=ppt/theme/theme1.xml><?xml version="1.0" encoding="utf-8"?>
<a:theme xmlns:a="http://schemas.openxmlformats.org/drawingml/2006/main" name="DOE-CA_Site_Review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TotalTime>
  <Words>192</Words>
  <Application>Microsoft Office PowerPoint</Application>
  <PresentationFormat>On-screen Show (4:3)</PresentationFormat>
  <Paragraphs>11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DOE-CA_Site_Review_Template</vt:lpstr>
      <vt:lpstr>PowerPoint Presentation</vt:lpstr>
    </vt:vector>
  </TitlesOfParts>
  <Company>PNNL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dc:creator>
  <cp:lastModifiedBy>test</cp:lastModifiedBy>
  <cp:revision>1</cp:revision>
  <dcterms:created xsi:type="dcterms:W3CDTF">2014-12-09T19:49:33Z</dcterms:created>
  <dcterms:modified xsi:type="dcterms:W3CDTF">2014-12-09T19:51:50Z</dcterms:modified>
</cp:coreProperties>
</file>