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e, Jennie S" initials="JSR" lastIdx="4" clrIdx="0"/>
  <p:cmAuthor id="1" name="JOvink" initials="JD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61" d="100"/>
          <a:sy n="61" d="100"/>
        </p:scale>
        <p:origin x="-13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FB1518-1FE3-4EBB-A443-5E3E8EF33BB7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4DFDF1-BE1B-432B-BCE8-B17E0B1DE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51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 smtClean="0"/>
              <a:t>http://www.pnnl.gov/science/highlights/highlights.asp?division=749</a:t>
            </a:r>
            <a:endParaRPr 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C914-C65C-4166-9F2F-389D20C1E420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0FCC-CF35-4FC5-8A46-40358BAE9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2A7-4868-4FD2-A833-F04ADA2969BE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9A18-2044-40AB-BDE1-161001822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4FF0-B16C-4052-88F2-8B2C89AB9CBB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5DB1-C5AA-4E5D-B604-EC1113BF4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4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965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5D6A-C81A-4EA2-8B34-D8E4F555A58B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E474B-8EA3-4DE5-A36B-8A31F4E40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AC1D-FD24-4F46-9AEF-2390E6DE73E7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42E7-7FD5-4807-B711-0123D9427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8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AAF6-7721-4CB4-8D99-CA9825BB40DC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2A4F-972F-4693-B73C-8E4A6B4EC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1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8DD6-D4B7-4AED-97A2-446B001090AC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01F3-7E14-4191-8533-C207E5A385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29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9C8B-BE5D-4C0C-B532-7A90FBA7CAC7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B996-09A6-42B2-8C40-1F3B82284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4916-3EEC-4523-A914-F781909048AF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336A-108A-4ED2-9759-625112359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8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65A8-ACF3-4C20-A951-E4F07130F1AD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8E9A-80B8-4D82-B97F-E2477D8FC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8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2DEB-4FC8-4C7A-9C8E-2C24F0103AF8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85EC-C45A-476B-956E-65532A1EF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914400"/>
            <a:ext cx="3581401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What are the interactions </a:t>
            </a:r>
            <a:r>
              <a:rPr lang="en-US" sz="1600" dirty="0"/>
              <a:t>between the </a:t>
            </a:r>
            <a:r>
              <a:rPr lang="en-US" sz="1600" dirty="0" smtClean="0"/>
              <a:t>U.S. electricity </a:t>
            </a:r>
            <a:r>
              <a:rPr lang="en-US" sz="1600" dirty="0"/>
              <a:t>and water </a:t>
            </a:r>
            <a:r>
              <a:rPr lang="en-US" sz="1600" dirty="0" smtClean="0"/>
              <a:t>systems? What are the impacts of key </a:t>
            </a:r>
            <a:r>
              <a:rPr lang="en-US" sz="1600" dirty="0"/>
              <a:t>factors </a:t>
            </a:r>
            <a:r>
              <a:rPr lang="en-US" sz="1600" dirty="0" smtClean="0"/>
              <a:t>including </a:t>
            </a:r>
            <a:r>
              <a:rPr lang="en-US" sz="1600" dirty="0"/>
              <a:t>water-saving adaptations, climate mitigation policies, capital stock turnover, and technological </a:t>
            </a:r>
            <a:r>
              <a:rPr lang="en-US" sz="1600" dirty="0" smtClean="0"/>
              <a:t>advances?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600" dirty="0"/>
          </a:p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Employed </a:t>
            </a:r>
            <a:r>
              <a:rPr lang="en-US" sz="1600" dirty="0"/>
              <a:t>an integrated modeling approach </a:t>
            </a:r>
            <a:r>
              <a:rPr lang="en-US" sz="1600" dirty="0" smtClean="0"/>
              <a:t>(GCAM-USA) that </a:t>
            </a:r>
            <a:r>
              <a:rPr lang="en-US" sz="1600" dirty="0"/>
              <a:t>captures </a:t>
            </a:r>
            <a:r>
              <a:rPr lang="en-US" sz="1600" dirty="0" smtClean="0"/>
              <a:t>energy–water </a:t>
            </a:r>
            <a:r>
              <a:rPr lang="en-US" sz="1600" dirty="0"/>
              <a:t>interactions at regional and national </a:t>
            </a:r>
            <a:r>
              <a:rPr lang="en-US" sz="1600" dirty="0" smtClean="0"/>
              <a:t>scales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Developed detailed scenarios of the future generation portfolio and  </a:t>
            </a:r>
            <a:r>
              <a:rPr lang="en-US" sz="1600" dirty="0"/>
              <a:t>cooling technology </a:t>
            </a:r>
            <a:r>
              <a:rPr lang="en-US" sz="1600" dirty="0" smtClean="0"/>
              <a:t>mix</a:t>
            </a:r>
            <a:endParaRPr lang="en-US" sz="1600" strike="sngStrike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Estimated future state-level electricity generation and associated water withdrawals and consumption under different scenarios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52400"/>
            <a:ext cx="861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U.S. Water Demands </a:t>
            </a:r>
            <a:r>
              <a:rPr lang="en-US" sz="3200" b="1" dirty="0">
                <a:latin typeface="+mn-lt"/>
              </a:rPr>
              <a:t>for </a:t>
            </a:r>
            <a:r>
              <a:rPr lang="en-US" sz="3200" b="1" dirty="0" smtClean="0">
                <a:latin typeface="+mn-lt"/>
              </a:rPr>
              <a:t>Electricity Generation</a:t>
            </a:r>
            <a:endParaRPr lang="en-US" sz="32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645725" y="6304002"/>
            <a:ext cx="5486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sz="1000" dirty="0"/>
              <a:t>Liu L, M Hejazi, P Patel, P Kyle, E Davies, Y Zhou, L Clarke, J Edmonds. 2014. “Water Demands for Electricity Generation in the U.S.: Modeling different scenarios for the water–energy nexus.” </a:t>
            </a:r>
            <a:r>
              <a:rPr lang="en-US" sz="1000" i="1" dirty="0"/>
              <a:t>Technological Forecasting &amp; Social Change</a:t>
            </a:r>
            <a:r>
              <a:rPr lang="en-US" sz="1000" dirty="0"/>
              <a:t>, in press. DOI:10.1016/j.techfore.2014.11.004.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708711" y="1053990"/>
            <a:ext cx="1447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GCAM-USA’s estimates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of the 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state level electric-sector water consumption under the Reference, RCP4.5_NucCCS and RCP4.5_RE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scenarios in 2095</a:t>
            </a:r>
            <a:endParaRPr 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771332" y="3590499"/>
            <a:ext cx="5181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 smtClean="0"/>
              <a:t>Impact</a:t>
            </a:r>
            <a:endParaRPr lang="en-US" b="1" dirty="0"/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Climate </a:t>
            </a:r>
            <a:r>
              <a:rPr lang="en-US" sz="1600" dirty="0"/>
              <a:t>mitigation strategies </a:t>
            </a:r>
            <a:r>
              <a:rPr lang="en-US" sz="1600" dirty="0" smtClean="0"/>
              <a:t>that encourage renewable energy reduce water consumption compared to strategies focused on carbon capture and storage and </a:t>
            </a:r>
            <a:r>
              <a:rPr lang="en-US" sz="1600" dirty="0"/>
              <a:t>nuclear </a:t>
            </a:r>
            <a:r>
              <a:rPr lang="en-US" sz="1600" dirty="0" smtClean="0"/>
              <a:t>power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geographical and technological detail of this study </a:t>
            </a:r>
            <a:r>
              <a:rPr lang="en-US" sz="1600" dirty="0"/>
              <a:t>provides a useful platform to address </a:t>
            </a:r>
            <a:r>
              <a:rPr lang="en-US" sz="1600" dirty="0" smtClean="0"/>
              <a:t>scientific, policy relevant, </a:t>
            </a:r>
            <a:r>
              <a:rPr lang="en-US" sz="1600" dirty="0"/>
              <a:t>and emerging issues at the heart of the water–energy nexus in the U.S.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841891"/>
            <a:ext cx="3971925" cy="258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1BD973-AE2F-47D8-9066-0CEE8A0E3CBC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22CAE49-305D-4C89-9425-6F4BB47A62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432ABC-A0DF-4C36-BF00-0D28B9874D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374</TotalTime>
  <Words>222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JOvink</cp:lastModifiedBy>
  <cp:revision>15</cp:revision>
  <cp:lastPrinted>2011-05-11T17:30:12Z</cp:lastPrinted>
  <dcterms:created xsi:type="dcterms:W3CDTF">2015-01-07T16:53:30Z</dcterms:created>
  <dcterms:modified xsi:type="dcterms:W3CDTF">2015-01-27T22:38:49Z</dcterms:modified>
</cp:coreProperties>
</file>