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ngul Lee" initials="" lastIdx="0" clrIdx="0"/>
  <p:cmAuthor id="1" name="Henry Chen" initials="HC" lastIdx="1" clrIdx="1">
    <p:extLst/>
  </p:cmAuthor>
  <p:cmAuthor id="2" name="Benjamin Grandey" initials="" lastIdx="4" clrIdx="2"/>
  <p:cmAuthor id="3" name="Brown-Steiner, Benjamin" initials="BB" lastIdx="2" clrIdx="3">
    <p:extLst>
      <p:ext uri="{19B8F6BF-5375-455C-9EA6-DF929625EA0E}">
        <p15:presenceInfo xmlns:p15="http://schemas.microsoft.com/office/powerpoint/2012/main" userId="8679ec97-94eb-4d09-a9e9-b4a74eb79f35" providerId="Windows Live"/>
      </p:ext>
    </p:extLst>
  </p:cmAuthor>
  <p:cmAuthor id="4" name="Jennifer Faye Morris" initials="JFM" lastIdx="1" clrIdx="4">
    <p:extLst>
      <p:ext uri="{19B8F6BF-5375-455C-9EA6-DF929625EA0E}">
        <p15:presenceInfo xmlns:p15="http://schemas.microsoft.com/office/powerpoint/2012/main" userId="S-1-5-21-789336058-1897051121-725345543-243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5488" autoAdjust="0"/>
  </p:normalViewPr>
  <p:slideViewPr>
    <p:cSldViewPr snapToGrid="0">
      <p:cViewPr varScale="1">
        <p:scale>
          <a:sx n="109" d="100"/>
          <a:sy n="109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F7F82-1B52-4C77-A9E1-886888B3DA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0E89-400E-4875-8E04-52599A2E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0E89-400E-4875-8E04-52599A2E1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48"/>
            <a:ext cx="12192000" cy="74886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19050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00" y="3962400"/>
            <a:ext cx="2438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1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1553-AB35-4C80-B778-5B6C6508EDD4}" type="slidenum">
              <a:rPr lang="en-US">
                <a:solidFill>
                  <a:srgbClr val="002D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9204"/>
            <a:ext cx="12192000" cy="838200"/>
          </a:xfrm>
          <a:prstGeom prst="rect">
            <a:avLst/>
          </a:prstGeom>
          <a:gradFill>
            <a:gsLst>
              <a:gs pos="94000">
                <a:schemeClr val="tx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016769"/>
            <a:ext cx="1117600" cy="7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10800000" flipV="1">
            <a:off x="1130300" y="6644504"/>
            <a:ext cx="10668000" cy="36576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">
                <a:schemeClr val="tx1"/>
              </a:gs>
              <a:gs pos="0">
                <a:schemeClr val="tx1"/>
              </a:gs>
              <a:gs pos="100000">
                <a:schemeClr val="bg1"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D6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" y="664450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6325"/>
                </a:solidFill>
              </a:rPr>
              <a:t>http://</a:t>
            </a:r>
            <a:r>
              <a:rPr lang="en-US" sz="1000" dirty="0">
                <a:solidFill>
                  <a:srgbClr val="006325"/>
                </a:solidFill>
                <a:ea typeface="Verdana" pitchFamily="34" charset="0"/>
                <a:cs typeface="Verdana" pitchFamily="34" charset="0"/>
              </a:rPr>
              <a:t>globalchange.mit.edu</a:t>
            </a:r>
            <a:r>
              <a:rPr lang="en-US" sz="1000" dirty="0">
                <a:solidFill>
                  <a:srgbClr val="006325"/>
                </a:solidFill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5838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3398" y="107577"/>
            <a:ext cx="10452683" cy="601249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Assessing Compounding Risks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580" y="946765"/>
            <a:ext cx="3092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D62"/>
                </a:solidFill>
                <a:latin typeface="Myriad Pro"/>
              </a:rPr>
              <a:t>Objective: </a:t>
            </a:r>
            <a:r>
              <a:rPr lang="en-US" sz="1400" dirty="0">
                <a:solidFill>
                  <a:srgbClr val="003300"/>
                </a:solidFill>
                <a:latin typeface="+mj-lt"/>
              </a:rPr>
              <a:t>Provide a computationally efficient way to combine, analyze and visualize data reflecting a wide variety of socio-economic and environmental risks, and to identify regions where individual or combined risks are particularly high.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580" y="4122293"/>
            <a:ext cx="32587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D62"/>
                </a:solidFill>
                <a:latin typeface="Myriad Pro"/>
              </a:rPr>
              <a:t>Impact</a:t>
            </a:r>
            <a:r>
              <a:rPr lang="en-US" sz="1400" b="1" dirty="0">
                <a:solidFill>
                  <a:srgbClr val="002D62"/>
                </a:solidFill>
                <a:latin typeface="+mj-lt"/>
              </a:rPr>
              <a:t>: </a:t>
            </a:r>
            <a:r>
              <a:rPr lang="en-US" sz="1400" dirty="0">
                <a:solidFill>
                  <a:srgbClr val="003300"/>
                </a:solidFill>
                <a:latin typeface="+mj-lt"/>
              </a:rPr>
              <a:t>New “risk-triage” platform provides decision-makers with an efficient way to assess those risks that matter most to them and identify “hotspots” of compounding risks, which in turn can inform interventions to increase resilience.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580" y="2863384"/>
            <a:ext cx="30923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D62"/>
                </a:solidFill>
                <a:latin typeface="Myriad Pro"/>
              </a:rPr>
              <a:t>Findings</a:t>
            </a:r>
            <a:r>
              <a:rPr lang="en-US" sz="1400" b="1" dirty="0">
                <a:solidFill>
                  <a:srgbClr val="002D62"/>
                </a:solidFill>
                <a:latin typeface="+mj-lt"/>
              </a:rPr>
              <a:t>: </a:t>
            </a:r>
            <a:r>
              <a:rPr lang="en-US" sz="1400" dirty="0">
                <a:solidFill>
                  <a:srgbClr val="003300"/>
                </a:solidFill>
                <a:latin typeface="+mj-lt"/>
              </a:rPr>
              <a:t>Platform assesses multiple, co-evolving, compounding risks and pinpoints risk “hotspots” within a U.S. geographical region from the national to the county level.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33850" y="6409188"/>
            <a:ext cx="10167456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/>
            <a:r>
              <a:rPr lang="en-US" sz="800" b="1" i="1" dirty="0">
                <a:solidFill>
                  <a:schemeClr val="bg1"/>
                </a:solidFill>
              </a:rPr>
              <a:t>Schlosser, C. A., C. </a:t>
            </a:r>
            <a:r>
              <a:rPr lang="en-US" sz="800" b="1" i="1" dirty="0" err="1">
                <a:solidFill>
                  <a:schemeClr val="bg1"/>
                </a:solidFill>
              </a:rPr>
              <a:t>Frankenfeld</a:t>
            </a:r>
            <a:r>
              <a:rPr lang="en-US" sz="800" b="1" i="1" dirty="0">
                <a:solidFill>
                  <a:schemeClr val="bg1"/>
                </a:solidFill>
              </a:rPr>
              <a:t>, S. Eastham, X. Gao, A. </a:t>
            </a:r>
            <a:r>
              <a:rPr lang="en-US" sz="800" b="1" i="1" dirty="0" err="1">
                <a:solidFill>
                  <a:schemeClr val="bg1"/>
                </a:solidFill>
              </a:rPr>
              <a:t>Gurgel</a:t>
            </a:r>
            <a:r>
              <a:rPr lang="en-US" sz="800" b="1" i="1" dirty="0">
                <a:solidFill>
                  <a:schemeClr val="bg1"/>
                </a:solidFill>
              </a:rPr>
              <a:t>, A. McCluskey, J. Morris, S. </a:t>
            </a:r>
            <a:r>
              <a:rPr lang="en-US" sz="800" b="1" i="1" dirty="0" err="1">
                <a:solidFill>
                  <a:schemeClr val="bg1"/>
                </a:solidFill>
              </a:rPr>
              <a:t>Orzach</a:t>
            </a:r>
            <a:r>
              <a:rPr lang="en-US" sz="800" b="1" i="1" dirty="0">
                <a:solidFill>
                  <a:schemeClr val="bg1"/>
                </a:solidFill>
              </a:rPr>
              <a:t>, K. Rouge, S. Paltsev and J. Reilly, Assessing Compounding Risks Across Multiple Systems and Sectors: A Socio-Environmental Systems Risk-Triage Approach, Frontiers in Climate, Vol 5 (2023) (</a:t>
            </a:r>
            <a:r>
              <a:rPr lang="en-US" sz="800" b="1" i="1" dirty="0" err="1">
                <a:solidFill>
                  <a:schemeClr val="bg1"/>
                </a:solidFill>
              </a:rPr>
              <a:t>doi</a:t>
            </a:r>
            <a:r>
              <a:rPr lang="en-US" sz="800" b="1" i="1" dirty="0">
                <a:solidFill>
                  <a:schemeClr val="bg1"/>
                </a:solidFill>
              </a:rPr>
              <a:t>: 10.3389/fclim.2023.1100600)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1DDC3-ECD4-42CC-A5EC-1ECE65CBECFB}"/>
              </a:ext>
            </a:extLst>
          </p:cNvPr>
          <p:cNvSpPr txBox="1"/>
          <p:nvPr/>
        </p:nvSpPr>
        <p:spPr>
          <a:xfrm>
            <a:off x="3539295" y="4666567"/>
            <a:ext cx="8577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Maps indicating transition and physical risks related to fossil fuels: (a) employment in fossil fuels (transition risk); (b) population below poverty level; (c) combined fossil employment and poverty (transition risk); (d) flood risk; (e) combined fossil employment and flood risk (physical risk); and (f) combined fossil employment, flood risk and poverty (both transition and physical risk).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B834DD-A044-4ACA-9BB8-93CE13EA2932}"/>
              </a:ext>
            </a:extLst>
          </p:cNvPr>
          <p:cNvSpPr/>
          <p:nvPr/>
        </p:nvSpPr>
        <p:spPr>
          <a:xfrm>
            <a:off x="75501" y="5956141"/>
            <a:ext cx="1191237" cy="90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14058BF8-C644-4CFE-B45C-7196BFB7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7" y="5821960"/>
            <a:ext cx="1082348" cy="100248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09BD55-FFDD-43D8-9155-9589E5879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41" y="862908"/>
            <a:ext cx="8233199" cy="38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747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Joint Program on Global Change Template Colors">
      <a:dk1>
        <a:srgbClr val="002D62"/>
      </a:dk1>
      <a:lt1>
        <a:srgbClr val="FFFFFF"/>
      </a:lt1>
      <a:dk2>
        <a:srgbClr val="006325"/>
      </a:dk2>
      <a:lt2>
        <a:srgbClr val="FFFFFF"/>
      </a:lt2>
      <a:accent1>
        <a:srgbClr val="005288"/>
      </a:accent1>
      <a:accent2>
        <a:srgbClr val="78A22F"/>
      </a:accent2>
      <a:accent3>
        <a:srgbClr val="B30838"/>
      </a:accent3>
      <a:accent4>
        <a:srgbClr val="AB650D"/>
      </a:accent4>
      <a:accent5>
        <a:srgbClr val="F7A51C"/>
      </a:accent5>
      <a:accent6>
        <a:srgbClr val="00958F"/>
      </a:accent6>
      <a:hlink>
        <a:srgbClr val="C7D6EE"/>
      </a:hlink>
      <a:folHlink>
        <a:srgbClr val="999999"/>
      </a:folHlink>
    </a:clrScheme>
    <a:fontScheme name="Joint Program on Global Change Template Fonts">
      <a:majorFont>
        <a:latin typeface="Myriad Pr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20835</TotalTime>
  <Words>273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</vt:lpstr>
      <vt:lpstr>Verdana</vt:lpstr>
      <vt:lpstr>1_Office Theme</vt:lpstr>
      <vt:lpstr>Assessing Compounding Risks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Emissions Leakage</dc:title>
  <dc:creator>Mark Dwortzan</dc:creator>
  <cp:lastModifiedBy>Mark Dwortzan</cp:lastModifiedBy>
  <cp:revision>391</cp:revision>
  <cp:lastPrinted>2017-04-18T15:49:00Z</cp:lastPrinted>
  <dcterms:created xsi:type="dcterms:W3CDTF">2012-12-03T21:38:29Z</dcterms:created>
  <dcterms:modified xsi:type="dcterms:W3CDTF">2023-03-20T18:40:16Z</dcterms:modified>
</cp:coreProperties>
</file>