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9895A-2F7A-A274-93E4-20272CFE8043}" name="Mundy, Beth E" initials="MBE" userId="S::beth.mundy@pnnl.gov::09c03546-1d2d-4d82-89e1-bb5e2a2e687b" providerId="AD"/>
  <p188:author id="{208A79D6-97A4-8962-F388-34F0F59C61AA}" name="Voisin, Nathalie" initials="VN" userId="S::Nathalie.Voisin@pnnl.gov::690e75e6-992c-420d-ae3a-425380c133b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C77961-B03F-429C-8951-05F8C1718549}" v="12" dt="2023-04-26T21:21:45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87755" autoAdjust="0"/>
  </p:normalViewPr>
  <p:slideViewPr>
    <p:cSldViewPr>
      <p:cViewPr varScale="1">
        <p:scale>
          <a:sx n="112" d="100"/>
          <a:sy n="112" d="100"/>
        </p:scale>
        <p:origin x="104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73101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41669" y="1447800"/>
            <a:ext cx="557485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Create new historical and monthly plant-level </a:t>
            </a:r>
            <a:r>
              <a:rPr lang="en-US" sz="1400" dirty="0"/>
              <a:t>hydropower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generation estimates for 2001 – 2020 that can replace existing Energy Information Administration data (EIA-923) which are inadequate for many research applications.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Identify and collect water operations and hydrological data to serve as a proxy for individual dam sub-annual generation.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latin typeface="Calibri"/>
                <a:cs typeface="Arial"/>
              </a:rPr>
              <a:t>Evaluate the new dataset with sub-annual observations.</a:t>
            </a:r>
            <a:endParaRPr lang="en-US" sz="1400" strike="sngStrike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400" dirty="0">
              <a:solidFill>
                <a:srgbClr val="000000"/>
              </a:solidFill>
              <a:latin typeface="Calibri"/>
              <a:cs typeface="Arial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210" indent="-283210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Calibri"/>
                <a:cs typeface="Arial"/>
              </a:rPr>
              <a:t>Unknown to most researchers, 90% of plants in the EIA-923 inventory have monthly generation that was not observed monthly but rather statistically generated. This approach neglects local hydrology and reservoir operations.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</a:rPr>
              <a:t>The new dataset, </a:t>
            </a:r>
            <a:r>
              <a:rPr lang="en-US" sz="1400" dirty="0" err="1">
                <a:solidFill>
                  <a:srgbClr val="000000"/>
                </a:solidFill>
              </a:rPr>
              <a:t>RectifHyd</a:t>
            </a:r>
            <a:r>
              <a:rPr lang="en-US" sz="1400" dirty="0">
                <a:solidFill>
                  <a:srgbClr val="000000"/>
                </a:solidFill>
              </a:rPr>
              <a:t>, provides revised estimates of monthly hydropower generation that more accurately represent seasonality.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1"/>
            <a:ext cx="121919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Improved Hydropower Generation Estimates for 1,500 Plants across the United States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41669" y="6440197"/>
            <a:ext cx="11582400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Turner, S.W.D., Nelson, K., and Voisin, N. 2022. “Revised monthly energy generation estimates for 1,500 hydroelectric power plants in the United States.”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Scientific Data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9(1),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675. [DOI: 10.1038/s41597-022-01748-x]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088379" y="5370990"/>
            <a:ext cx="59829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Important differences between EIA-923 and </a:t>
            </a:r>
            <a:r>
              <a:rPr lang="en-US" altLang="en-US" sz="1200" b="1" dirty="0" err="1">
                <a:solidFill>
                  <a:srgbClr val="0000FF"/>
                </a:solidFill>
                <a:latin typeface="Arial"/>
                <a:cs typeface="Arial"/>
              </a:rPr>
              <a:t>RectifHyd</a:t>
            </a:r>
            <a:r>
              <a:rPr lang="en-US" altLang="en-US" sz="1200" b="1" dirty="0">
                <a:solidFill>
                  <a:srgbClr val="0000FF"/>
                </a:solidFill>
                <a:latin typeface="Arial"/>
                <a:cs typeface="Arial"/>
              </a:rPr>
              <a:t> state-level monthly generation are often more apparent when specific years are isolated. In 2019, for example, there is a large disparity in generation timing in several states where hydropower contributes significantly to overall electricity generation.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504A4B-1EE4-825C-D725-A1CC383F6D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879" y="609600"/>
            <a:ext cx="4839931" cy="452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19565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9e4d5393-76ff-473a-9772-6626c388b195"/>
    <ds:schemaRef ds:uri="964f4f91-4ecc-4750-a526-be4b92b86ce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6358</TotalTime>
  <Words>222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Rice, Jennie S</cp:lastModifiedBy>
  <cp:revision>20</cp:revision>
  <cp:lastPrinted>2011-05-11T17:30:12Z</cp:lastPrinted>
  <dcterms:created xsi:type="dcterms:W3CDTF">2017-11-02T21:19:41Z</dcterms:created>
  <dcterms:modified xsi:type="dcterms:W3CDTF">2023-05-02T23:36:59Z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  <property fmtid="{D5CDD505-2E9C-101B-9397-08002B2CF9AE}" pid="5" name="_NewReviewCycle">
    <vt:lpwstr/>
  </property>
</Properties>
</file>