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48602F13-B018-7CD3-DE52-B0D262DDA70D}" name="Wilburn, Matthew S" initials="WMS" userId="S::Matthew.Wilburn@pnnl.gov::1bc66fb5-94f0-41ef-928a-bfd916df0b33" providerId="AD"/>
  <p188:author id="{CB7FA928-B592-C6E3-271C-0F486547C78B}" name="Leung, Lai-Yung (Ruby)" initials="LLY(" userId="S::ruby.leung@pnnl.gov::8890b783-e14a-47e3-a682-fbb67b692eba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Hu, Huancui" initials="HH" lastIdx="1" clrIdx="1">
    <p:extLst>
      <p:ext uri="{19B8F6BF-5375-455C-9EA6-DF929625EA0E}">
        <p15:presenceInfo xmlns:p15="http://schemas.microsoft.com/office/powerpoint/2012/main" userId="S::huancui.hu@pnnl.gov::838ff452-b27e-4890-a8aa-511787199082" providerId="AD"/>
      </p:ext>
    </p:extLst>
  </p:cmAuthor>
  <p:cmAuthor id="3" name="Campbell, Holly M" initials="CHM" lastIdx="4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9"/>
    <p:restoredTop sz="78758" autoAdjust="0"/>
  </p:normalViewPr>
  <p:slideViewPr>
    <p:cSldViewPr snapToGrid="0" snapToObjects="1">
      <p:cViewPr varScale="1">
        <p:scale>
          <a:sx n="234" d="100"/>
          <a:sy n="234" d="100"/>
        </p:scale>
        <p:origin x="19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42487-CD2F-41A2-9AB3-8EE000496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3367A79-82E2-3B85-155F-C88EC09C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08" y="6335421"/>
            <a:ext cx="1017035" cy="508518"/>
          </a:xfrm>
          <a:prstGeom prst="rect">
            <a:avLst/>
          </a:prstGeom>
        </p:spPr>
      </p:pic>
      <p:pic>
        <p:nvPicPr>
          <p:cNvPr id="6" name="Picture 2" descr="University logo and wordmark">
            <a:extLst>
              <a:ext uri="{FF2B5EF4-FFF2-40B4-BE49-F238E27FC236}">
                <a16:creationId xmlns:a16="http://schemas.microsoft.com/office/drawing/2014/main" id="{DD91F372-F288-BC4B-B7CB-7FA2CBC5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9" y="6286852"/>
            <a:ext cx="1934363" cy="5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| U.S. DOE Office of Science (SC)">
            <a:extLst>
              <a:ext uri="{FF2B5EF4-FFF2-40B4-BE49-F238E27FC236}">
                <a16:creationId xmlns:a16="http://schemas.microsoft.com/office/drawing/2014/main" id="{934A83A1-578D-ED4D-D6C3-64283858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6341152"/>
            <a:ext cx="2375754" cy="3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20F1B2-309F-149B-AB3A-E1C1488D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9" y="192757"/>
            <a:ext cx="11786839" cy="29065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Green’s Function Model Intercomparison Project (GFMIP) Protocol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57C885-8998-2A50-3320-29EC28E0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" y="840820"/>
            <a:ext cx="6027923" cy="570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Science Question: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Uncertainty in climate sensitivity is primarily controlled by how top-of-atmosphere radiative fluxes respond to surface warming.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How do these top-of-atmosphere radiative fluxes depend on warming in different regions (i.e. what is the strength of the so-called “pattern effect”)? 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231775" indent="-231775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Approach: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dependence of top-of-atmosphere radiative fluxes on patterns of warming in different regions  is quantified using a Green’s Function approach: we simulate the radiative response to a delta function-like patch of warming is imposed in a single location. We then repeat the experiment for a set of patches that cover the entire surface of the Earth.</a:t>
            </a:r>
          </a:p>
          <a:p>
            <a:pPr marL="228600" indent="-228600" eaLnBrk="1" hangingPunct="1">
              <a:spcBef>
                <a:spcPct val="15000"/>
              </a:spcBef>
              <a:buFontTx/>
              <a:buNone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228600" indent="-228600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Significance and Impacts: 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Uncertainty in the pattern effect is a primary reason for why past warming cannot constrain future warming. 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In this work we provide a standard, optimal, protocol for quantifying the pattern effect via Green’s Functions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0506FB4-9ADE-E9C7-6868-517631B8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813" y="5406049"/>
            <a:ext cx="5675893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Bloch‐Johnson, J., </a:t>
            </a:r>
            <a:r>
              <a:rPr lang="en-US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Rugenstein</a:t>
            </a:r>
            <a:r>
              <a:rPr lang="en-US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A., Alessi, M. J., </a:t>
            </a:r>
            <a:r>
              <a:rPr lang="en-US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Proistosescu</a:t>
            </a:r>
            <a:r>
              <a:rPr lang="en-US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C., Zhao, M., Zhang, B., ... &amp; Zhou, C. (2024). The green's function model intercomparison project (GFMIP) protocol. </a:t>
            </a:r>
            <a:r>
              <a:rPr lang="en-US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Advances in Modeling Earth Systems</a:t>
            </a:r>
            <a:r>
              <a:rPr lang="en-US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16</a:t>
            </a:r>
            <a:r>
              <a:rPr lang="en-US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(2), e2023MS003700.</a:t>
            </a:r>
            <a:endParaRPr lang="en-US" altLang="en-US" sz="10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DBDD1B-7291-3C2E-213B-F88259300168}"/>
              </a:ext>
            </a:extLst>
          </p:cNvPr>
          <p:cNvCxnSpPr/>
          <p:nvPr/>
        </p:nvCxnSpPr>
        <p:spPr>
          <a:xfrm flipH="1">
            <a:off x="0" y="773307"/>
            <a:ext cx="12192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8CA719-F779-E55A-2FC3-3526E225987D}"/>
              </a:ext>
            </a:extLst>
          </p:cNvPr>
          <p:cNvCxnSpPr/>
          <p:nvPr/>
        </p:nvCxnSpPr>
        <p:spPr>
          <a:xfrm flipH="1">
            <a:off x="0" y="6256595"/>
            <a:ext cx="12192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diagram of a patchwork diagram&#10;&#10;Description automatically generated with medium confidence">
            <a:extLst>
              <a:ext uri="{FF2B5EF4-FFF2-40B4-BE49-F238E27FC236}">
                <a16:creationId xmlns:a16="http://schemas.microsoft.com/office/drawing/2014/main" id="{CCFFBEB4-6A6E-D313-B20F-8FC7E4BA4E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r="4693" b="2737"/>
          <a:stretch/>
        </p:blipFill>
        <p:spPr>
          <a:xfrm>
            <a:off x="6259423" y="915968"/>
            <a:ext cx="5835031" cy="33661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12BD48-8845-7357-2978-34FBF12B8941}"/>
              </a:ext>
            </a:extLst>
          </p:cNvPr>
          <p:cNvSpPr txBox="1"/>
          <p:nvPr/>
        </p:nvSpPr>
        <p:spPr>
          <a:xfrm>
            <a:off x="6351813" y="4404575"/>
            <a:ext cx="567589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 A schematic illustrating the Green's function method for modeling the dependence of an atmospheric variable, f, on the sea surface temperature field, SST.</a:t>
            </a:r>
          </a:p>
        </p:txBody>
      </p:sp>
    </p:spTree>
    <p:extLst>
      <p:ext uri="{BB962C8B-B14F-4D97-AF65-F5344CB8AC3E}">
        <p14:creationId xmlns:p14="http://schemas.microsoft.com/office/powerpoint/2010/main" val="1780154291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RGCM/MSD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7A551-2C48-463A-B263-055436B027A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3f367a74-7294-440b-bcf2-615eafc1d48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004E28-A7B0-4819-902B-EF561B35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11905</TotalTime>
  <Words>251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The Green’s Function Model Intercomparison Project (GFMIP) Protocol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Proistosescu, Cristian</cp:lastModifiedBy>
  <cp:revision>182</cp:revision>
  <cp:lastPrinted>2011-05-11T17:30:12Z</cp:lastPrinted>
  <dcterms:created xsi:type="dcterms:W3CDTF">2017-11-02T21:19:41Z</dcterms:created>
  <dcterms:modified xsi:type="dcterms:W3CDTF">2024-05-31T19:09:16Z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