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BC5"/>
    <a:srgbClr val="6A6A6A"/>
    <a:srgbClr val="647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/>
    <p:restoredTop sz="93741"/>
  </p:normalViewPr>
  <p:slideViewPr>
    <p:cSldViewPr snapToGrid="0" snapToObjects="1">
      <p:cViewPr varScale="1">
        <p:scale>
          <a:sx n="82" d="100"/>
          <a:sy n="82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1C43C-5270-6E4D-8E0C-2C6201F7A6A1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E05D7-4AB5-C843-90BF-0ECD6281D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3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CE05D7-4AB5-C843-90BF-0ECD6281DB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8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5/12/2022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AF21CA0-BFB2-FD49-B87B-691F5EF29D9D}"/>
              </a:ext>
            </a:extLst>
          </p:cNvPr>
          <p:cNvSpPr txBox="1"/>
          <p:nvPr/>
        </p:nvSpPr>
        <p:spPr>
          <a:xfrm>
            <a:off x="158700" y="1267327"/>
            <a:ext cx="766885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Collow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A.B.,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Shields, C.A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., Guan, B., Kim, S., Lora, J.M.,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McClenny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E.E.,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Nardi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K., Payne, A., Reid, K., Shearer, E. J. , Tome, R., Wille, J.D., Ramos, A.M.,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Gorodetskaya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I.V.,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Leung, L.R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O’Brien, T.A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., Ralph, F.M.,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Rutz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Ullirich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P.A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Wehner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</a:p>
          <a:p>
            <a:pPr algn="ctr"/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Journal of Geophysical Research - Atmospheres: https://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/10.1029/2021JD036155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7AF8-B774-BC41-BABF-E7279BA534C8}"/>
              </a:ext>
            </a:extLst>
          </p:cNvPr>
          <p:cNvSpPr txBox="1"/>
          <p:nvPr/>
        </p:nvSpPr>
        <p:spPr>
          <a:xfrm>
            <a:off x="114365" y="2598003"/>
            <a:ext cx="7598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OBJECTIVE      </a:t>
            </a:r>
          </a:p>
          <a:p>
            <a:r>
              <a:rPr lang="en-US" sz="1600" dirty="0">
                <a:latin typeface="Arial"/>
                <a:cs typeface="Arial"/>
              </a:rPr>
              <a:t>Understand and quantify uncertainties in AR metrics such as precipitation due to AR detection tools (ARDTs) across different reanalysis products.</a:t>
            </a:r>
            <a:endParaRPr lang="en-US" sz="1600" b="1" i="1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8E89C-8017-E545-8990-66150241C46E}"/>
              </a:ext>
            </a:extLst>
          </p:cNvPr>
          <p:cNvSpPr txBox="1"/>
          <p:nvPr/>
        </p:nvSpPr>
        <p:spPr>
          <a:xfrm>
            <a:off x="117573" y="3585263"/>
            <a:ext cx="7694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APPROACH</a:t>
            </a:r>
          </a:p>
          <a:p>
            <a:r>
              <a:rPr lang="en-US" sz="1600" dirty="0">
                <a:latin typeface="Arial"/>
                <a:cs typeface="Arial"/>
              </a:rPr>
              <a:t>Atmospheric River Tracking Method Intercomparison Project, Tier 2 Reanalysis Intercomparison framework, 11 ARDTs and 3 reanalysis products.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BB747-39C5-DC46-AAAB-B70EAA51B2E0}"/>
              </a:ext>
            </a:extLst>
          </p:cNvPr>
          <p:cNvSpPr txBox="1"/>
          <p:nvPr/>
        </p:nvSpPr>
        <p:spPr>
          <a:xfrm>
            <a:off x="117573" y="4636098"/>
            <a:ext cx="7488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IMPACT</a:t>
            </a:r>
          </a:p>
          <a:p>
            <a:r>
              <a:rPr lang="en-US" sz="1600" dirty="0">
                <a:latin typeface="Arial"/>
                <a:cs typeface="Arial"/>
              </a:rPr>
              <a:t>Differences due to ARDTs are larger than differences due to reanalysis.  Enhanced integrated water vapor transport in MERRA-2 leads to increased detection of ARs with fixed thresholds. ARDTS with relative thresholds have better agreement between </a:t>
            </a:r>
            <a:r>
              <a:rPr lang="en-US" sz="1600" dirty="0" err="1">
                <a:latin typeface="Arial"/>
                <a:cs typeface="Arial"/>
              </a:rPr>
              <a:t>reanalyses</a:t>
            </a:r>
            <a:r>
              <a:rPr lang="en-US" sz="1600" dirty="0">
                <a:latin typeface="Arial"/>
                <a:cs typeface="Arial"/>
              </a:rPr>
              <a:t> than absolute thresholds.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7DA142-1BD3-A84D-B36B-5A4BE73277D9}"/>
              </a:ext>
            </a:extLst>
          </p:cNvPr>
          <p:cNvSpPr txBox="1"/>
          <p:nvPr/>
        </p:nvSpPr>
        <p:spPr>
          <a:xfrm>
            <a:off x="114364" y="190344"/>
            <a:ext cx="7757521" cy="9233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 Overview of ARTMIP’s Tier 2 Reanalysis Intercomparison: Uncertainty in the Detection of Atmospheric Rivers and their Associated Precipitation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iagram&#10;&#10;Description automatically generated">
            <a:extLst>
              <a:ext uri="{FF2B5EF4-FFF2-40B4-BE49-F238E27FC236}">
                <a16:creationId xmlns:a16="http://schemas.microsoft.com/office/drawing/2014/main" id="{6A162B17-A611-E24F-A01D-6F9608CC0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r="31203"/>
          <a:stretch/>
        </p:blipFill>
        <p:spPr bwMode="auto">
          <a:xfrm>
            <a:off x="7953466" y="0"/>
            <a:ext cx="4019031" cy="484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40FC54-1D7B-A949-9277-8ECE9F0412F7}"/>
              </a:ext>
            </a:extLst>
          </p:cNvPr>
          <p:cNvSpPr txBox="1"/>
          <p:nvPr/>
        </p:nvSpPr>
        <p:spPr>
          <a:xfrm>
            <a:off x="8187070" y="4880647"/>
            <a:ext cx="3785427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Annual mean intensity of precipitation associated with consensus ARs in MERRA-2, ERA5, and JRA-55 (top). AR cumulative precipitation as a percentage of the total annual precipitation (bottom).</a:t>
            </a:r>
          </a:p>
        </p:txBody>
      </p:sp>
    </p:spTree>
    <p:extLst>
      <p:ext uri="{BB962C8B-B14F-4D97-AF65-F5344CB8AC3E}">
        <p14:creationId xmlns:p14="http://schemas.microsoft.com/office/powerpoint/2010/main" val="102079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235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Sanderson</dc:creator>
  <cp:lastModifiedBy>Stephanie Shearer</cp:lastModifiedBy>
  <cp:revision>62</cp:revision>
  <dcterms:created xsi:type="dcterms:W3CDTF">2017-08-29T22:43:04Z</dcterms:created>
  <dcterms:modified xsi:type="dcterms:W3CDTF">2022-05-12T18:44:56Z</dcterms:modified>
</cp:coreProperties>
</file>