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4AEBAD-A7B8-3075-9AAB-08133B673BBB}" name="Wise, Marshall A" initials="WMA" userId="S::Marshall.Wise@pnnl.gov::d84c1332-f494-433f-b3f1-35d3dd92971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Pressburger, Leeya D" initials="PLD" lastIdx="1" clrIdx="1">
    <p:extLst>
      <p:ext uri="{19B8F6BF-5375-455C-9EA6-DF929625EA0E}">
        <p15:presenceInfo xmlns:p15="http://schemas.microsoft.com/office/powerpoint/2012/main" userId="S::leeya.pressburger@pnnl.gov::74f5a285-6af2-4c30-9743-5cdef7649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5" autoAdjust="0"/>
    <p:restoredTop sz="95352" autoAdjust="0"/>
  </p:normalViewPr>
  <p:slideViewPr>
    <p:cSldViewPr>
      <p:cViewPr varScale="1">
        <p:scale>
          <a:sx n="124" d="100"/>
          <a:sy n="124" d="100"/>
        </p:scale>
        <p:origin x="58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4C5F7E4-941F-468B-BCA7-4151CF3BCB73}"/>
    <pc:docChg chg="modSld">
      <pc:chgData name="Mundy, Beth E" userId="09c03546-1d2d-4d82-89e1-bb5e2a2e687b" providerId="ADAL" clId="{94C5F7E4-941F-468B-BCA7-4151CF3BCB73}" dt="2023-05-12T23:09:58.358" v="4" actId="20577"/>
      <pc:docMkLst>
        <pc:docMk/>
      </pc:docMkLst>
      <pc:sldChg chg="modSp mod delCm">
        <pc:chgData name="Mundy, Beth E" userId="09c03546-1d2d-4d82-89e1-bb5e2a2e687b" providerId="ADAL" clId="{94C5F7E4-941F-468B-BCA7-4151CF3BCB73}" dt="2023-05-12T23:09:58.358" v="4" actId="20577"/>
        <pc:sldMkLst>
          <pc:docMk/>
          <pc:sldMk cId="3334342338" sldId="259"/>
        </pc:sldMkLst>
        <pc:spChg chg="mod">
          <ac:chgData name="Mundy, Beth E" userId="09c03546-1d2d-4d82-89e1-bb5e2a2e687b" providerId="ADAL" clId="{94C5F7E4-941F-468B-BCA7-4151CF3BCB73}" dt="2023-05-04T14:28:13.482" v="2" actId="20577"/>
          <ac:spMkLst>
            <pc:docMk/>
            <pc:sldMk cId="3334342338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94C5F7E4-941F-468B-BCA7-4151CF3BCB73}" dt="2023-05-12T23:09:58.358" v="4" actId="20577"/>
          <ac:spMkLst>
            <pc:docMk/>
            <pc:sldMk cId="3334342338" sldId="259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3189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60105" y="1053979"/>
            <a:ext cx="5826961" cy="567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long-term fate of anthropogenic CO</a:t>
            </a:r>
            <a:r>
              <a:rPr lang="en-US" sz="1400" baseline="-25000" dirty="0"/>
              <a:t>2 </a:t>
            </a:r>
            <a:r>
              <a:rPr lang="en-US" sz="1400" dirty="0"/>
              <a:t>emissions, trace carbon pathways in the Earth system, and evaluate the robustness of current land and ocean carbon </a:t>
            </a:r>
            <a:r>
              <a:rPr lang="en-US" sz="1400"/>
              <a:t>sinks.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Create random parameter draws from a priori probability density functions and perform a 15,000 run Monte Carlo simulation with the simple climate model Hector v3.0.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Filter results for physical realism and use variance partitioning to analyze controls on atmospheric CO</a:t>
            </a:r>
            <a:r>
              <a:rPr lang="en-US" sz="1400" baseline="-25000" dirty="0"/>
              <a:t>2</a:t>
            </a:r>
            <a:r>
              <a:rPr lang="en-US" sz="1400" dirty="0"/>
              <a:t>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  <a:endParaRPr lang="en-US" altLang="en-US" sz="1400" dirty="0"/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Only a quarter of anthropogenic </a:t>
            </a:r>
            <a:r>
              <a:rPr lang="en-US" sz="1400" dirty="0"/>
              <a:t>CO</a:t>
            </a:r>
            <a:r>
              <a:rPr lang="en-US" sz="1400" baseline="-25000" dirty="0"/>
              <a:t>2 </a:t>
            </a:r>
            <a:r>
              <a:rPr lang="en-US" altLang="en-US" sz="1400" dirty="0"/>
              <a:t>emissions end up in the atmosphere, while, on centennial timescales, over half of </a:t>
            </a:r>
            <a:r>
              <a:rPr lang="en-US" sz="1400" dirty="0"/>
              <a:t>CO</a:t>
            </a:r>
            <a:r>
              <a:rPr lang="en-US" sz="1400" baseline="-25000" dirty="0"/>
              <a:t>2 </a:t>
            </a:r>
            <a:r>
              <a:rPr lang="en-US" altLang="en-US" sz="1400" dirty="0"/>
              <a:t>emissions were taken up by the land sink.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land and ocean carbon sinks tended to have stable or increasing rates of CO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 absorption over time.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By identifying emissions sources and sinks that are not differentiable by other methods, this study provides insights into the dynamics of anthropogenic CO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 in the Earth system and highlights the importance this area for future work.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latin typeface="Arial" panose="020B0604020202020204" pitchFamily="34" charset="0"/>
              </a:rPr>
              <a:t>What Controls the Fate of Anthropogenic Carbon Dioxide?</a:t>
            </a:r>
            <a:endParaRPr lang="en-US" altLang="en-US" sz="3000" b="1" baseline="-250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67919" y="6096000"/>
            <a:ext cx="555458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Pressburger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L., Dorheim, K., Keenan, T., McJeon, H., Smith, S., Bond-Lamberty, B. 2023. “Quantifying Airborne Fraction Trends and the Destination of Anthropogenic CO2 by Tracking Carbon Flows in a Simple Climate Model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.” Environmental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18,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054005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(2023).  [DOI: 10.1088/1748-9326/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acca35]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67919" y="5180882"/>
            <a:ext cx="54035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Hector v3.0’s carbon tracking feature allows the user to trace the flows of CO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as they move through the Earth system; this figure shows the destination of anthropogenic emissions over time for four emissions scenarios. 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A79E1BFF-5BE1-8470-3507-8B10A4F7BF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664" y="1018537"/>
            <a:ext cx="6117336" cy="40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4233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34ce37e6-51e5-4700-bc4a-ee453d0b2e1a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6840</TotalTime>
  <Words>274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24</cp:revision>
  <cp:lastPrinted>2011-05-11T17:30:12Z</cp:lastPrinted>
  <dcterms:created xsi:type="dcterms:W3CDTF">2017-11-02T21:19:41Z</dcterms:created>
  <dcterms:modified xsi:type="dcterms:W3CDTF">2023-05-12T23:10:00Z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