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B1F30A-6DBD-3396-665E-888F30656CCC}" name="Feng, Zhe" initials="ZF" userId="S::Zhe.Feng@pnnl.gov::9db0838b-86ae-413d-82ec-5e4502d34c4a" providerId="AD"/>
  <p188:author id="{DB5AD34E-5652-42CD-630E-89AC5A58264C}" name="Sen, Kacoli" initials="SK" userId="S::kacoli.sen@pnnl.gov::b06ef3b8-9684-4d79-871b-2ad1237d05b5" providerId="AD"/>
  <p188:author id="{91A9895A-2F7A-A274-93E4-20272CFE8043}" name="Mundy, Beth E" initials="MBE" userId="S::beth.mundy@pnnl.gov::09c03546-1d2d-4d82-89e1-bb5e2a2e687b" providerId="AD"/>
  <p188:author id="{67DD7A8B-7914-EF45-194D-63C47381F611}" name="Tackett, Susan M" initials="TSM" userId="S::susan.tackett@pnnl.gov::167ce18c-b39f-4abc-bc03-028e1caa666a" providerId="AD"/>
  <p188:author id="{8F5F738F-AC55-DA41-BE3B-4FFFFA7122E5}" name="zhe.feng@pnnl.gov" initials="z" userId="zhe.feng@pnnl.gov" providerId="None"/>
  <p188:author id="{1C29CBED-0268-E4E7-3411-9E78F49864F8}" name="Steyn, Rita A" initials="SRA" userId="S::rita.steyn@pnnl.gov::c447a19d-37ed-4e27-8cee-dae1ac437e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2"/>
    <p:restoredTop sz="96299"/>
  </p:normalViewPr>
  <p:slideViewPr>
    <p:cSldViewPr snapToGrid="0">
      <p:cViewPr varScale="1">
        <p:scale>
          <a:sx n="177" d="100"/>
          <a:sy n="177" d="100"/>
        </p:scale>
        <p:origin x="299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6C45-A3D4-95BF-6EEE-70EBDB127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09E2F-AF85-0D8B-4149-58B3CF3CC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7738-607B-4D3A-FB97-E27E432B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15C6-CB8F-B45D-0B9D-24D52DB5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538A-2281-7062-D491-4F1CEFA6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5C37-ABD9-03CF-52AE-A677AF01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9FECE-479B-3DF1-19A6-C18875FF8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F224-DC65-7673-B0A6-8D7B98CB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0062F-D220-E6FD-1E6D-ED996CBE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6A26-E717-51B1-8061-66BB85E7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5A2CF-166E-D1C7-06ED-A88C24F67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9B4B-58A2-2B69-E81A-1F7F72292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FCC5A-034E-7BBB-F5B7-85DD47EA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18C-DC05-1B40-C914-4522CC72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6B11-20D5-3AEA-2BA2-EC87CE7D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E197-FD4B-BA8C-B400-843E52D2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DF60-0F50-53B6-A979-F755634E6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BAB9-87BD-8785-E339-5371EC54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E393B-D646-5B00-AA7B-F986B441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30A-3FBE-5702-BED3-85DA63E6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685D-57FC-B430-6530-A23AB3D1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AC64-C53E-3D6A-3F78-06CFD2FE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F555-7B38-FC05-612D-677591E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7686-37B5-BB03-0D96-660F191B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7EB3-7155-2CBC-045C-E8B08FAD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5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59C1-143D-86F5-8F84-D1A66400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82FA-F039-A8A8-283D-8F00C2FC9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4D597-9314-7270-CADC-D30C75FC8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8E221-EEB5-82E4-8115-E2843697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38C55-F2D6-10A9-E12E-439F774C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6E63C-67D2-666C-0ECF-5A231ABF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F63F-7270-4E29-4562-E8CF82B1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B987-2541-264C-C8AE-8A4152A85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00FD0-B83B-6587-8EBF-E75D77B4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5D2BB-AC42-24DB-7FE9-6FA5FCEF6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27A34-8070-9F90-DE45-E496387FB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6094B-F7B2-382E-D936-99806731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CF01B-ED7D-BF08-EC4B-7AE8365C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67592-7971-84FB-EF5B-23FC18C4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DA19-CBBD-2E17-D6D1-77BC05AA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56FA8-4E27-0CF5-94F4-6FFC2FBE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44432-0E53-2744-0326-875B0862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AD28-94A2-ED14-661B-05694F85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4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4A862-901D-3044-F8FB-2F17BE51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C0663-9F5C-759B-476D-7B0FBDC5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24C8D-F799-F544-24F0-18469448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76D3-1B1A-37CD-A0F6-C4C375B1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0DA0-64AC-D907-DD30-88716D31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5EC9D-E506-8ABE-5F20-E4A9E9A84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4C44D-0A43-2169-85A9-853489A1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B7DE4-4358-146D-D6CC-BC3AF052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9FC6C-DD47-EE43-06A1-EE5021A6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FD8B-0BF6-F455-3E77-A5819BD5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BD6D-9760-E4A3-15A4-57A32648B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F8DAD-6DA4-05D4-48C6-EF861D80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FD4BC-56DA-EEB0-3844-A7A5ACD7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3D19F-02A9-D3A5-0ED6-E39449F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66461-F598-56F3-4BBD-562B730A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F3B4-8571-294D-012D-8E40B613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0A6E-1EB6-80BD-E829-09C1C7376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B84-C72D-408B-CDFE-6CFB75E8B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EB71-4980-5B47-BC82-4BF5BE72AEA1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0B1C-04D2-6678-F87B-308111F2A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11B5-A928-36E1-18A0-EF466887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2C09-7B1B-274E-93DF-53DDF73E2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3263F-E726-43C2-BDA9-BBA02820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109440"/>
            <a:ext cx="11390086" cy="85405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 May Triple the Intensity of Extreme Precipitation from Mesoscale Storms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0FAAA-EA8B-251F-D262-CBBADFE1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7" y="1238178"/>
            <a:ext cx="6127049" cy="545514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Examine how clustered mesoscale convective systems (MCSs) exemplified by the May 2015 Texas/Oklahoma flood events may unfold in a warming climate, what are the underlying driving physical factors, and what are the implications for future flood risk?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 kilometer-scale regional model to simulate the event and evaluate the simulation against observations.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 the effects of climate change by adding average warming signals projected by 12 global climate models under a high-emission scenario to the simulation.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Warming strengthens the Great Plains Low Level Jet to transport warmer and more unstable air that fuels stronger convective storms.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MCSs have wider and stronger updrafts, producing 50% larger rain volume and a three-fold increase in extreme (99.5%) MCS rainfall frequency and amount with warming.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●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warming greatly increases the precipitation intensity of clustered MCS events under strong synoptic influence, increasing the potential to produce serious floods without climate adaptation.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CAB5EC7-916A-0495-DC6C-D8564EB1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539" y="6238686"/>
            <a:ext cx="5422173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Feng, X. Chen, and L. R. Leung. “How Might the May 2015 Flood in the U.S. Southern Great Plains Induced by Clustered MCSs Unfold in the Future?” Journal of Geophysical Research: Atmospheres, (2024). [DOI: 10.1029/2023JD039605]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8BE47F44-4E5D-7CD8-8BB9-D56E0582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539" y="5313312"/>
            <a:ext cx="542217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(a) Warming causes wider and stronger MCS updrafts and downdrafts that produce 50% larger rain volume and 34% increase in the convective vs. stratiform rain volume ratio, resulting in 204% increase in (b) the frequency of extreme MCS hourly rain intensity, and 209% increase in (c) the extreme MCS rainfall amount.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B1166-C836-0C4F-D689-BE19AF85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07760" y="963495"/>
            <a:ext cx="483269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298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Climate Change May Triple the Intensity of Extreme Precipitation from Mesoscale Storms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Do Next-Generation Earth System Models Simulate Mesoscale Storms?</dc:title>
  <dc:creator>Feng, Zhe;Editor</dc:creator>
  <cp:lastModifiedBy>Steyn, Rita A</cp:lastModifiedBy>
  <cp:revision>89</cp:revision>
  <cp:lastPrinted>2023-05-23T21:41:07Z</cp:lastPrinted>
  <dcterms:created xsi:type="dcterms:W3CDTF">2023-02-20T20:42:51Z</dcterms:created>
  <dcterms:modified xsi:type="dcterms:W3CDTF">2024-04-16T17:55:26Z</dcterms:modified>
</cp:coreProperties>
</file>