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
  </p:notesMasterIdLst>
  <p:handoutMasterIdLst>
    <p:handoutMasterId r:id="rId4"/>
  </p:handoutMasterIdLst>
  <p:sldIdLst>
    <p:sldId id="258" r:id="rId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5266" autoAdjust="0"/>
    <p:restoredTop sz="94660"/>
  </p:normalViewPr>
  <p:slideViewPr>
    <p:cSldViewPr snapToGrid="0">
      <p:cViewPr varScale="1">
        <p:scale>
          <a:sx n="128" d="100"/>
          <a:sy n="128" d="100"/>
        </p:scale>
        <p:origin x="984" y="176"/>
      </p:cViewPr>
      <p:guideLst/>
    </p:cSldViewPr>
  </p:slideViewPr>
  <p:notesTextViewPr>
    <p:cViewPr>
      <p:scale>
        <a:sx n="1" d="1"/>
        <a:sy n="1" d="1"/>
      </p:scale>
      <p:origin x="0" y="0"/>
    </p:cViewPr>
  </p:notesTextViewPr>
  <p:notesViewPr>
    <p:cSldViewPr snapToGrid="0">
      <p:cViewPr varScale="1">
        <p:scale>
          <a:sx n="103" d="100"/>
          <a:sy n="103" d="100"/>
        </p:scale>
        <p:origin x="3968" y="1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E11F407F-4720-3447-B3AC-48AC9F06B2A9}"/>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AAC64E45-22C5-9D40-B384-2C2641140C81}"/>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5E343725-08A4-3A4F-8255-00E515518CFE}" type="datetimeFigureOut">
              <a:rPr lang="en-US" smtClean="0"/>
              <a:t>5/21/24</a:t>
            </a:fld>
            <a:endParaRPr lang="en-US"/>
          </a:p>
        </p:txBody>
      </p:sp>
      <p:sp>
        <p:nvSpPr>
          <p:cNvPr id="4" name="Footer Placeholder 3">
            <a:extLst>
              <a:ext uri="{FF2B5EF4-FFF2-40B4-BE49-F238E27FC236}">
                <a16:creationId xmlns:a16="http://schemas.microsoft.com/office/drawing/2014/main" id="{B0980D98-158C-694F-AB9E-A3962129EE2F}"/>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2B7E1A1D-D976-6E48-89CE-AC4E3DE2CBF3}"/>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6B315F20-EC74-8D4A-8A82-153985E0F83C}" type="slidenum">
              <a:rPr lang="en-US" smtClean="0"/>
              <a:t>‹#›</a:t>
            </a:fld>
            <a:endParaRPr lang="en-US"/>
          </a:p>
        </p:txBody>
      </p:sp>
    </p:spTree>
    <p:extLst>
      <p:ext uri="{BB962C8B-B14F-4D97-AF65-F5344CB8AC3E}">
        <p14:creationId xmlns:p14="http://schemas.microsoft.com/office/powerpoint/2010/main" val="256313529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E950CEA-DB02-1E44-B6FE-2734D2961219}" type="datetimeFigureOut">
              <a:rPr lang="en-US" smtClean="0"/>
              <a:t>5/21/24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E09D698-46D6-5C4D-A939-89D29C810EFB}" type="slidenum">
              <a:rPr lang="en-US" smtClean="0"/>
              <a:t>‹#›</a:t>
            </a:fld>
            <a:endParaRPr lang="en-US"/>
          </a:p>
        </p:txBody>
      </p:sp>
    </p:spTree>
    <p:extLst>
      <p:ext uri="{BB962C8B-B14F-4D97-AF65-F5344CB8AC3E}">
        <p14:creationId xmlns:p14="http://schemas.microsoft.com/office/powerpoint/2010/main" val="2974607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hasCustomPrompt="1"/>
          </p:nvPr>
        </p:nvSpPr>
        <p:spPr>
          <a:xfrm>
            <a:off x="369455" y="1865600"/>
            <a:ext cx="8405090" cy="1006909"/>
          </a:xfrm>
        </p:spPr>
        <p:txBody>
          <a:bodyPr>
            <a:normAutofit/>
          </a:bodyPr>
          <a:lstStyle>
            <a:lvl1pPr marL="0" indent="0" algn="ctr">
              <a:buNone/>
              <a:defRPr sz="2800" b="0" i="0">
                <a:latin typeface="Franklin Gothic Book" panose="020B0503020102020204" pitchFamily="34" charset="0"/>
              </a:defRPr>
            </a:lvl1pPr>
            <a:lvl2pPr marL="457189" indent="0" algn="ctr">
              <a:buNone/>
              <a:defRPr sz="2000"/>
            </a:lvl2pPr>
            <a:lvl3pPr marL="914377" indent="0" algn="ctr">
              <a:buNone/>
              <a:defRPr sz="18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en-US" dirty="0"/>
              <a:t>Subtitle</a:t>
            </a:r>
          </a:p>
        </p:txBody>
      </p:sp>
      <p:sp>
        <p:nvSpPr>
          <p:cNvPr id="8" name="Slide Number Placeholder 7">
            <a:extLst>
              <a:ext uri="{FF2B5EF4-FFF2-40B4-BE49-F238E27FC236}">
                <a16:creationId xmlns:a16="http://schemas.microsoft.com/office/drawing/2014/main" id="{A26EE851-960B-9C4F-B3CA-98628BDCAA63}"/>
              </a:ext>
            </a:extLst>
          </p:cNvPr>
          <p:cNvSpPr>
            <a:spLocks noGrp="1"/>
          </p:cNvSpPr>
          <p:nvPr>
            <p:ph type="sldNum" sz="quarter" idx="11"/>
          </p:nvPr>
        </p:nvSpPr>
        <p:spPr>
          <a:xfrm>
            <a:off x="7361382" y="6356350"/>
            <a:ext cx="1606550" cy="365125"/>
          </a:xfrm>
          <a:prstGeom prst="rect">
            <a:avLst/>
          </a:prstGeom>
        </p:spPr>
        <p:txBody>
          <a:bodyPr/>
          <a:lstStyle/>
          <a:p>
            <a:fld id="{527656E7-C9F3-4A8C-A8B7-FE3985EF478C}" type="slidenum">
              <a:rPr lang="en-US" smtClean="0"/>
              <a:t>‹#›</a:t>
            </a:fld>
            <a:endParaRPr lang="en-US"/>
          </a:p>
        </p:txBody>
      </p:sp>
      <p:sp>
        <p:nvSpPr>
          <p:cNvPr id="9" name="Title 8">
            <a:extLst>
              <a:ext uri="{FF2B5EF4-FFF2-40B4-BE49-F238E27FC236}">
                <a16:creationId xmlns:a16="http://schemas.microsoft.com/office/drawing/2014/main" id="{00D336A7-0749-BA42-B823-8C6AEF2E0260}"/>
              </a:ext>
            </a:extLst>
          </p:cNvPr>
          <p:cNvSpPr>
            <a:spLocks noGrp="1"/>
          </p:cNvSpPr>
          <p:nvPr>
            <p:ph type="title"/>
          </p:nvPr>
        </p:nvSpPr>
        <p:spPr/>
        <p:txBody>
          <a:bodyPr>
            <a:normAutofit/>
          </a:bodyPr>
          <a:lstStyle>
            <a:lvl1pPr algn="ctr">
              <a:defRPr sz="3600" b="0" i="0">
                <a:latin typeface="+mj-lt"/>
              </a:defRPr>
            </a:lvl1pPr>
          </a:lstStyle>
          <a:p>
            <a:r>
              <a:rPr lang="en-US" dirty="0"/>
              <a:t>Click to edit Master title style</a:t>
            </a:r>
          </a:p>
        </p:txBody>
      </p:sp>
      <p:sp>
        <p:nvSpPr>
          <p:cNvPr id="13" name="Text Placeholder 12">
            <a:extLst>
              <a:ext uri="{FF2B5EF4-FFF2-40B4-BE49-F238E27FC236}">
                <a16:creationId xmlns:a16="http://schemas.microsoft.com/office/drawing/2014/main" id="{CC6439DC-5A31-EA45-ABF9-1EE90B0E4F70}"/>
              </a:ext>
            </a:extLst>
          </p:cNvPr>
          <p:cNvSpPr>
            <a:spLocks noGrp="1"/>
          </p:cNvSpPr>
          <p:nvPr>
            <p:ph type="body" sz="quarter" idx="12" hasCustomPrompt="1"/>
          </p:nvPr>
        </p:nvSpPr>
        <p:spPr>
          <a:xfrm>
            <a:off x="1524000" y="3453246"/>
            <a:ext cx="6096000" cy="1965325"/>
          </a:xfrm>
        </p:spPr>
        <p:txBody>
          <a:bodyPr>
            <a:normAutofit/>
          </a:bodyPr>
          <a:lstStyle>
            <a:lvl1pPr marL="0" indent="0">
              <a:buNone/>
              <a:defRPr sz="1800" b="0" i="0">
                <a:latin typeface="Franklin Gothic Book" panose="020B0503020102020204" pitchFamily="34" charset="0"/>
                <a:cs typeface="Arial" panose="020B0604020202020204" pitchFamily="34" charset="0"/>
              </a:defRPr>
            </a:lvl1pPr>
          </a:lstStyle>
          <a:p>
            <a:pPr lvl="0"/>
            <a:r>
              <a:rPr lang="en-US" dirty="0"/>
              <a:t>List of authors / presenters… </a:t>
            </a:r>
          </a:p>
        </p:txBody>
      </p:sp>
    </p:spTree>
    <p:extLst>
      <p:ext uri="{BB962C8B-B14F-4D97-AF65-F5344CB8AC3E}">
        <p14:creationId xmlns:p14="http://schemas.microsoft.com/office/powerpoint/2010/main" val="38082424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atin typeface="+mj-lt"/>
                <a:cs typeface="Consolas" panose="020B0609020204030204" pitchFamily="49" charset="0"/>
              </a:defRPr>
            </a:lvl1pPr>
          </a:lstStyle>
          <a:p>
            <a:r>
              <a:rPr lang="en-US" dirty="0"/>
              <a:t>Click to edit Master title style</a:t>
            </a:r>
          </a:p>
        </p:txBody>
      </p:sp>
      <p:sp>
        <p:nvSpPr>
          <p:cNvPr id="3" name="Content Placeholder 2"/>
          <p:cNvSpPr>
            <a:spLocks noGrp="1"/>
          </p:cNvSpPr>
          <p:nvPr>
            <p:ph idx="1"/>
          </p:nvPr>
        </p:nvSpPr>
        <p:spPr>
          <a:xfrm>
            <a:off x="369455" y="1819564"/>
            <a:ext cx="8405090" cy="4100945"/>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Slide Number Placeholder 6">
            <a:extLst>
              <a:ext uri="{FF2B5EF4-FFF2-40B4-BE49-F238E27FC236}">
                <a16:creationId xmlns:a16="http://schemas.microsoft.com/office/drawing/2014/main" id="{285003EB-1F06-1248-9D9F-9B45093E8359}"/>
              </a:ext>
            </a:extLst>
          </p:cNvPr>
          <p:cNvSpPr>
            <a:spLocks noGrp="1"/>
          </p:cNvSpPr>
          <p:nvPr>
            <p:ph type="sldNum" sz="quarter" idx="12"/>
          </p:nvPr>
        </p:nvSpPr>
        <p:spPr>
          <a:xfrm>
            <a:off x="7666759" y="6385791"/>
            <a:ext cx="1107786" cy="365125"/>
          </a:xfrm>
          <a:prstGeom prst="rect">
            <a:avLst/>
          </a:prstGeom>
        </p:spPr>
        <p:txBody>
          <a:bodyPr/>
          <a:lstStyle/>
          <a:p>
            <a:fld id="{527656E7-C9F3-4A8C-A8B7-FE3985EF478C}" type="slidenum">
              <a:rPr lang="en-US" smtClean="0"/>
              <a:pPr/>
              <a:t>‹#›</a:t>
            </a:fld>
            <a:endParaRPr lang="en-US" dirty="0"/>
          </a:p>
        </p:txBody>
      </p:sp>
    </p:spTree>
    <p:extLst>
      <p:ext uri="{BB962C8B-B14F-4D97-AF65-F5344CB8AC3E}">
        <p14:creationId xmlns:p14="http://schemas.microsoft.com/office/powerpoint/2010/main" val="33075679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40"/>
            <a:ext cx="7886700" cy="2852737"/>
          </a:xfrm>
        </p:spPr>
        <p:txBody>
          <a:bodyPr anchor="b">
            <a:normAutofit/>
          </a:bodyPr>
          <a:lstStyle>
            <a:lvl1pPr>
              <a:defRPr sz="3600">
                <a:latin typeface="+mj-lt"/>
              </a:defRPr>
            </a:lvl1pPr>
          </a:lstStyle>
          <a:p>
            <a:r>
              <a:rPr lang="en-US" dirty="0"/>
              <a:t>Click to edit Master title style</a:t>
            </a:r>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tint val="75000"/>
                  </a:schemeClr>
                </a:solidFill>
              </a:defRPr>
            </a:lvl1pPr>
            <a:lvl2pPr marL="457189" indent="0">
              <a:buNone/>
              <a:defRPr sz="2000">
                <a:solidFill>
                  <a:schemeClr val="tx1">
                    <a:tint val="75000"/>
                  </a:schemeClr>
                </a:solidFill>
              </a:defRPr>
            </a:lvl2pPr>
            <a:lvl3pPr marL="914377" indent="0">
              <a:buNone/>
              <a:defRPr sz="1800">
                <a:solidFill>
                  <a:schemeClr val="tx1">
                    <a:tint val="75000"/>
                  </a:schemeClr>
                </a:solidFill>
              </a:defRPr>
            </a:lvl3pPr>
            <a:lvl4pPr marL="1371566" indent="0">
              <a:buNone/>
              <a:defRPr sz="1600">
                <a:solidFill>
                  <a:schemeClr val="tx1">
                    <a:tint val="75000"/>
                  </a:schemeClr>
                </a:solidFill>
              </a:defRPr>
            </a:lvl4pPr>
            <a:lvl5pPr marL="1828754" indent="0">
              <a:buNone/>
              <a:defRPr sz="1600">
                <a:solidFill>
                  <a:schemeClr val="tx1">
                    <a:tint val="75000"/>
                  </a:schemeClr>
                </a:solidFill>
              </a:defRPr>
            </a:lvl5pPr>
            <a:lvl6pPr marL="2285943" indent="0">
              <a:buNone/>
              <a:defRPr sz="1600">
                <a:solidFill>
                  <a:schemeClr val="tx1">
                    <a:tint val="75000"/>
                  </a:schemeClr>
                </a:solidFill>
              </a:defRPr>
            </a:lvl6pPr>
            <a:lvl7pPr marL="2743131" indent="0">
              <a:buNone/>
              <a:defRPr sz="1600">
                <a:solidFill>
                  <a:schemeClr val="tx1">
                    <a:tint val="75000"/>
                  </a:schemeClr>
                </a:solidFill>
              </a:defRPr>
            </a:lvl7pPr>
            <a:lvl8pPr marL="3200320" indent="0">
              <a:buNone/>
              <a:defRPr sz="1600">
                <a:solidFill>
                  <a:schemeClr val="tx1">
                    <a:tint val="75000"/>
                  </a:schemeClr>
                </a:solidFill>
              </a:defRPr>
            </a:lvl8pPr>
            <a:lvl9pPr marL="3657509" indent="0">
              <a:buNone/>
              <a:defRPr sz="1600">
                <a:solidFill>
                  <a:schemeClr val="tx1">
                    <a:tint val="75000"/>
                  </a:schemeClr>
                </a:solidFill>
              </a:defRPr>
            </a:lvl9pPr>
          </a:lstStyle>
          <a:p>
            <a:pPr lvl="0"/>
            <a:r>
              <a:rPr lang="en-US" dirty="0"/>
              <a:t>Click to edit Master text styles</a:t>
            </a:r>
          </a:p>
        </p:txBody>
      </p:sp>
      <p:sp>
        <p:nvSpPr>
          <p:cNvPr id="6" name="Slide Number Placeholder 5"/>
          <p:cNvSpPr>
            <a:spLocks noGrp="1"/>
          </p:cNvSpPr>
          <p:nvPr>
            <p:ph type="sldNum" sz="quarter" idx="12"/>
          </p:nvPr>
        </p:nvSpPr>
        <p:spPr>
          <a:xfrm>
            <a:off x="7666759" y="6385791"/>
            <a:ext cx="1107786" cy="365125"/>
          </a:xfrm>
          <a:prstGeom prst="rect">
            <a:avLst/>
          </a:prstGeom>
        </p:spPr>
        <p:txBody>
          <a:bodyPr/>
          <a:lstStyle/>
          <a:p>
            <a:fld id="{527656E7-C9F3-4A8C-A8B7-FE3985EF478C}" type="slidenum">
              <a:rPr lang="en-US" smtClean="0"/>
              <a:t>‹#›</a:t>
            </a:fld>
            <a:endParaRPr lang="en-US"/>
          </a:p>
        </p:txBody>
      </p:sp>
    </p:spTree>
    <p:extLst>
      <p:ext uri="{BB962C8B-B14F-4D97-AF65-F5344CB8AC3E}">
        <p14:creationId xmlns:p14="http://schemas.microsoft.com/office/powerpoint/2010/main" val="16545158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628650" y="1825625"/>
            <a:ext cx="3886200" cy="4351339"/>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29150" y="1825625"/>
            <a:ext cx="3886200" cy="435133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Slide Number Placeholder 6"/>
          <p:cNvSpPr>
            <a:spLocks noGrp="1"/>
          </p:cNvSpPr>
          <p:nvPr>
            <p:ph type="sldNum" sz="quarter" idx="12"/>
          </p:nvPr>
        </p:nvSpPr>
        <p:spPr>
          <a:xfrm>
            <a:off x="7666759" y="6385791"/>
            <a:ext cx="1107786" cy="365125"/>
          </a:xfrm>
          <a:prstGeom prst="rect">
            <a:avLst/>
          </a:prstGeom>
        </p:spPr>
        <p:txBody>
          <a:bodyPr/>
          <a:lstStyle/>
          <a:p>
            <a:fld id="{527656E7-C9F3-4A8C-A8B7-FE3985EF478C}" type="slidenum">
              <a:rPr lang="en-US" smtClean="0"/>
              <a:t>‹#›</a:t>
            </a:fld>
            <a:endParaRPr lang="en-US"/>
          </a:p>
        </p:txBody>
      </p:sp>
    </p:spTree>
    <p:extLst>
      <p:ext uri="{BB962C8B-B14F-4D97-AF65-F5344CB8AC3E}">
        <p14:creationId xmlns:p14="http://schemas.microsoft.com/office/powerpoint/2010/main" val="27373791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5"/>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1" y="1681163"/>
            <a:ext cx="3887391" cy="82391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1"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Slide Number Placeholder 8"/>
          <p:cNvSpPr>
            <a:spLocks noGrp="1"/>
          </p:cNvSpPr>
          <p:nvPr>
            <p:ph type="sldNum" sz="quarter" idx="12"/>
          </p:nvPr>
        </p:nvSpPr>
        <p:spPr>
          <a:xfrm>
            <a:off x="7666759" y="6385791"/>
            <a:ext cx="1107786" cy="365125"/>
          </a:xfrm>
          <a:prstGeom prst="rect">
            <a:avLst/>
          </a:prstGeom>
        </p:spPr>
        <p:txBody>
          <a:bodyPr/>
          <a:lstStyle/>
          <a:p>
            <a:fld id="{527656E7-C9F3-4A8C-A8B7-FE3985EF478C}" type="slidenum">
              <a:rPr lang="en-US" smtClean="0"/>
              <a:t>‹#›</a:t>
            </a:fld>
            <a:endParaRPr lang="en-US"/>
          </a:p>
        </p:txBody>
      </p:sp>
    </p:spTree>
    <p:extLst>
      <p:ext uri="{BB962C8B-B14F-4D97-AF65-F5344CB8AC3E}">
        <p14:creationId xmlns:p14="http://schemas.microsoft.com/office/powerpoint/2010/main" val="37604214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5" name="Slide Number Placeholder 4"/>
          <p:cNvSpPr>
            <a:spLocks noGrp="1"/>
          </p:cNvSpPr>
          <p:nvPr>
            <p:ph type="sldNum" sz="quarter" idx="12"/>
          </p:nvPr>
        </p:nvSpPr>
        <p:spPr>
          <a:xfrm>
            <a:off x="7666759" y="6385791"/>
            <a:ext cx="1107786" cy="365125"/>
          </a:xfrm>
          <a:prstGeom prst="rect">
            <a:avLst/>
          </a:prstGeom>
        </p:spPr>
        <p:txBody>
          <a:bodyPr/>
          <a:lstStyle/>
          <a:p>
            <a:fld id="{527656E7-C9F3-4A8C-A8B7-FE3985EF478C}" type="slidenum">
              <a:rPr lang="en-US" smtClean="0"/>
              <a:t>‹#›</a:t>
            </a:fld>
            <a:endParaRPr lang="en-US"/>
          </a:p>
        </p:txBody>
      </p:sp>
    </p:spTree>
    <p:extLst>
      <p:ext uri="{BB962C8B-B14F-4D97-AF65-F5344CB8AC3E}">
        <p14:creationId xmlns:p14="http://schemas.microsoft.com/office/powerpoint/2010/main" val="27857766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1"/>
            <a:ext cx="2949178" cy="3811588"/>
          </a:xfrm>
        </p:spPr>
        <p:txBody>
          <a:bodyPr/>
          <a:lstStyle>
            <a:lvl1pPr marL="0" indent="0">
              <a:buNone/>
              <a:defRPr sz="1600"/>
            </a:lvl1pPr>
            <a:lvl2pPr marL="457189" indent="0">
              <a:buNone/>
              <a:defRPr sz="1400"/>
            </a:lvl2pPr>
            <a:lvl3pPr marL="914377" indent="0">
              <a:buNone/>
              <a:defRPr sz="1200"/>
            </a:lvl3pPr>
            <a:lvl4pPr marL="1371566" indent="0">
              <a:buNone/>
              <a:defRPr sz="1000"/>
            </a:lvl4pPr>
            <a:lvl5pPr marL="1828754" indent="0">
              <a:buNone/>
              <a:defRPr sz="1000"/>
            </a:lvl5pPr>
            <a:lvl6pPr marL="2285943" indent="0">
              <a:buNone/>
              <a:defRPr sz="1000"/>
            </a:lvl6pPr>
            <a:lvl7pPr marL="2743131" indent="0">
              <a:buNone/>
              <a:defRPr sz="1000"/>
            </a:lvl7pPr>
            <a:lvl8pPr marL="3200320" indent="0">
              <a:buNone/>
              <a:defRPr sz="1000"/>
            </a:lvl8pPr>
            <a:lvl9pPr marL="3657509" indent="0">
              <a:buNone/>
              <a:defRPr sz="1000"/>
            </a:lvl9pPr>
          </a:lstStyle>
          <a:p>
            <a:pPr lvl="0"/>
            <a:r>
              <a:rPr lang="en-US"/>
              <a:t>Click to edit Master text styles</a:t>
            </a:r>
          </a:p>
        </p:txBody>
      </p:sp>
      <p:sp>
        <p:nvSpPr>
          <p:cNvPr id="7" name="Slide Number Placeholder 6"/>
          <p:cNvSpPr>
            <a:spLocks noGrp="1"/>
          </p:cNvSpPr>
          <p:nvPr>
            <p:ph type="sldNum" sz="quarter" idx="12"/>
          </p:nvPr>
        </p:nvSpPr>
        <p:spPr>
          <a:xfrm>
            <a:off x="7666759" y="6385791"/>
            <a:ext cx="1107786" cy="365125"/>
          </a:xfrm>
          <a:prstGeom prst="rect">
            <a:avLst/>
          </a:prstGeom>
        </p:spPr>
        <p:txBody>
          <a:bodyPr/>
          <a:lstStyle/>
          <a:p>
            <a:fld id="{527656E7-C9F3-4A8C-A8B7-FE3985EF478C}" type="slidenum">
              <a:rPr lang="en-US" smtClean="0"/>
              <a:t>‹#›</a:t>
            </a:fld>
            <a:endParaRPr lang="en-US"/>
          </a:p>
        </p:txBody>
      </p:sp>
    </p:spTree>
    <p:extLst>
      <p:ext uri="{BB962C8B-B14F-4D97-AF65-F5344CB8AC3E}">
        <p14:creationId xmlns:p14="http://schemas.microsoft.com/office/powerpoint/2010/main" val="734889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189" indent="0">
              <a:buNone/>
              <a:defRPr sz="2800"/>
            </a:lvl2pPr>
            <a:lvl3pPr marL="914377" indent="0">
              <a:buNone/>
              <a:defRPr sz="2400"/>
            </a:lvl3pPr>
            <a:lvl4pPr marL="1371566" indent="0">
              <a:buNone/>
              <a:defRPr sz="2000"/>
            </a:lvl4pPr>
            <a:lvl5pPr marL="1828754" indent="0">
              <a:buNone/>
              <a:defRPr sz="2000"/>
            </a:lvl5pPr>
            <a:lvl6pPr marL="2285943" indent="0">
              <a:buNone/>
              <a:defRPr sz="2000"/>
            </a:lvl6pPr>
            <a:lvl7pPr marL="2743131" indent="0">
              <a:buNone/>
              <a:defRPr sz="2000"/>
            </a:lvl7pPr>
            <a:lvl8pPr marL="3200320" indent="0">
              <a:buNone/>
              <a:defRPr sz="2000"/>
            </a:lvl8pPr>
            <a:lvl9pPr marL="3657509"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1"/>
            <a:ext cx="2949178" cy="3811588"/>
          </a:xfrm>
        </p:spPr>
        <p:txBody>
          <a:bodyPr/>
          <a:lstStyle>
            <a:lvl1pPr marL="0" indent="0">
              <a:buNone/>
              <a:defRPr sz="1600"/>
            </a:lvl1pPr>
            <a:lvl2pPr marL="457189" indent="0">
              <a:buNone/>
              <a:defRPr sz="1400"/>
            </a:lvl2pPr>
            <a:lvl3pPr marL="914377" indent="0">
              <a:buNone/>
              <a:defRPr sz="1200"/>
            </a:lvl3pPr>
            <a:lvl4pPr marL="1371566" indent="0">
              <a:buNone/>
              <a:defRPr sz="1000"/>
            </a:lvl4pPr>
            <a:lvl5pPr marL="1828754" indent="0">
              <a:buNone/>
              <a:defRPr sz="1000"/>
            </a:lvl5pPr>
            <a:lvl6pPr marL="2285943" indent="0">
              <a:buNone/>
              <a:defRPr sz="1000"/>
            </a:lvl6pPr>
            <a:lvl7pPr marL="2743131" indent="0">
              <a:buNone/>
              <a:defRPr sz="1000"/>
            </a:lvl7pPr>
            <a:lvl8pPr marL="3200320" indent="0">
              <a:buNone/>
              <a:defRPr sz="1000"/>
            </a:lvl8pPr>
            <a:lvl9pPr marL="3657509" indent="0">
              <a:buNone/>
              <a:defRPr sz="1000"/>
            </a:lvl9pPr>
          </a:lstStyle>
          <a:p>
            <a:pPr lvl="0"/>
            <a:r>
              <a:rPr lang="en-US"/>
              <a:t>Click to edit Master text styles</a:t>
            </a:r>
          </a:p>
        </p:txBody>
      </p:sp>
      <p:sp>
        <p:nvSpPr>
          <p:cNvPr id="7" name="Slide Number Placeholder 6"/>
          <p:cNvSpPr>
            <a:spLocks noGrp="1"/>
          </p:cNvSpPr>
          <p:nvPr>
            <p:ph type="sldNum" sz="quarter" idx="12"/>
          </p:nvPr>
        </p:nvSpPr>
        <p:spPr>
          <a:xfrm>
            <a:off x="7666759" y="6385791"/>
            <a:ext cx="1107786" cy="365125"/>
          </a:xfrm>
          <a:prstGeom prst="rect">
            <a:avLst/>
          </a:prstGeom>
        </p:spPr>
        <p:txBody>
          <a:bodyPr/>
          <a:lstStyle/>
          <a:p>
            <a:fld id="{527656E7-C9F3-4A8C-A8B7-FE3985EF478C}" type="slidenum">
              <a:rPr lang="en-US" smtClean="0"/>
              <a:t>‹#›</a:t>
            </a:fld>
            <a:endParaRPr lang="en-US"/>
          </a:p>
        </p:txBody>
      </p:sp>
    </p:spTree>
    <p:extLst>
      <p:ext uri="{BB962C8B-B14F-4D97-AF65-F5344CB8AC3E}">
        <p14:creationId xmlns:p14="http://schemas.microsoft.com/office/powerpoint/2010/main" val="12232726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
  <p:cSld name="Title &amp; Subtitle">
    <p:spTree>
      <p:nvGrpSpPr>
        <p:cNvPr id="1" name=""/>
        <p:cNvGrpSpPr/>
        <p:nvPr/>
      </p:nvGrpSpPr>
      <p:grpSpPr>
        <a:xfrm>
          <a:off x="0" y="0"/>
          <a:ext cx="0" cy="0"/>
          <a:chOff x="0" y="0"/>
          <a:chExt cx="0" cy="0"/>
        </a:xfrm>
      </p:grpSpPr>
      <p:sp>
        <p:nvSpPr>
          <p:cNvPr id="11" name="Shape 11"/>
          <p:cNvSpPr>
            <a:spLocks noGrp="1"/>
          </p:cNvSpPr>
          <p:nvPr>
            <p:ph type="title"/>
          </p:nvPr>
        </p:nvSpPr>
        <p:spPr>
          <a:xfrm>
            <a:off x="892969" y="1151930"/>
            <a:ext cx="7358063" cy="2321719"/>
          </a:xfrm>
          <a:prstGeom prst="rect">
            <a:avLst/>
          </a:prstGeom>
        </p:spPr>
        <p:txBody>
          <a:bodyPr anchor="b"/>
          <a:lstStyle/>
          <a:p>
            <a:r>
              <a:t>Title Text</a:t>
            </a:r>
          </a:p>
        </p:txBody>
      </p:sp>
      <p:sp>
        <p:nvSpPr>
          <p:cNvPr id="12" name="Shape 12"/>
          <p:cNvSpPr>
            <a:spLocks noGrp="1"/>
          </p:cNvSpPr>
          <p:nvPr>
            <p:ph type="body" sz="quarter" idx="1"/>
          </p:nvPr>
        </p:nvSpPr>
        <p:spPr>
          <a:xfrm>
            <a:off x="892969" y="3536156"/>
            <a:ext cx="7358063" cy="794742"/>
          </a:xfrm>
          <a:prstGeom prst="rect">
            <a:avLst/>
          </a:prstGeom>
        </p:spPr>
        <p:txBody>
          <a:bodyPr anchor="t"/>
          <a:lstStyle>
            <a:lvl1pPr marL="0" indent="0" algn="ctr">
              <a:spcBef>
                <a:spcPts val="0"/>
              </a:spcBef>
              <a:buSzTx/>
              <a:buNone/>
              <a:defRPr sz="2250"/>
            </a:lvl1pPr>
            <a:lvl2pPr marL="0" indent="160729" algn="ctr">
              <a:spcBef>
                <a:spcPts val="0"/>
              </a:spcBef>
              <a:buSzTx/>
              <a:buNone/>
              <a:defRPr sz="2250"/>
            </a:lvl2pPr>
            <a:lvl3pPr marL="0" indent="321457" algn="ctr">
              <a:spcBef>
                <a:spcPts val="0"/>
              </a:spcBef>
              <a:buSzTx/>
              <a:buNone/>
              <a:defRPr sz="2250"/>
            </a:lvl3pPr>
            <a:lvl4pPr marL="0" indent="482186" algn="ctr">
              <a:spcBef>
                <a:spcPts val="0"/>
              </a:spcBef>
              <a:buSzTx/>
              <a:buNone/>
              <a:defRPr sz="2250"/>
            </a:lvl4pPr>
            <a:lvl5pPr marL="0" indent="642915" algn="ctr">
              <a:spcBef>
                <a:spcPts val="0"/>
              </a:spcBef>
              <a:buSzTx/>
              <a:buNone/>
              <a:defRPr sz="2250"/>
            </a:lvl5pPr>
          </a:lstStyle>
          <a:p>
            <a:r>
              <a:t>Body Level One</a:t>
            </a:r>
          </a:p>
          <a:p>
            <a:pPr lvl="1"/>
            <a:r>
              <a:t>Body Level Two</a:t>
            </a:r>
          </a:p>
          <a:p>
            <a:pPr lvl="2"/>
            <a:r>
              <a:t>Body Level Three</a:t>
            </a:r>
          </a:p>
          <a:p>
            <a:pPr lvl="3"/>
            <a:r>
              <a:t>Body Level Four</a:t>
            </a:r>
          </a:p>
          <a:p>
            <a:pPr lvl="4"/>
            <a:r>
              <a:t>Body Level Five</a:t>
            </a:r>
          </a:p>
        </p:txBody>
      </p:sp>
      <p:sp>
        <p:nvSpPr>
          <p:cNvPr id="13" name="Shape 13"/>
          <p:cNvSpPr>
            <a:spLocks noGrp="1"/>
          </p:cNvSpPr>
          <p:nvPr>
            <p:ph type="sldNum" sz="quarter" idx="2"/>
          </p:nvPr>
        </p:nvSpPr>
        <p:spPr>
          <a:xfrm>
            <a:off x="7666759" y="6385791"/>
            <a:ext cx="1107786" cy="365125"/>
          </a:xfrm>
          <a:prstGeom prst="rect">
            <a:avLst/>
          </a:prstGeom>
        </p:spPr>
        <p:txBody>
          <a:bodyPr/>
          <a:lstStyle/>
          <a:p>
            <a:fld id="{86CB4B4D-7CA3-9044-876B-883B54F8677D}" type="slidenum">
              <a:t>‹#›</a:t>
            </a:fld>
            <a:endParaRPr/>
          </a:p>
        </p:txBody>
      </p:sp>
    </p:spTree>
    <p:extLst>
      <p:ext uri="{BB962C8B-B14F-4D97-AF65-F5344CB8AC3E}">
        <p14:creationId xmlns:p14="http://schemas.microsoft.com/office/powerpoint/2010/main" val="974182483"/>
      </p:ext>
    </p:extLst>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69455" y="357889"/>
            <a:ext cx="8405090" cy="1325563"/>
          </a:xfrm>
          <a:prstGeom prst="rect">
            <a:avLst/>
          </a:prstGeom>
        </p:spPr>
        <p:txBody>
          <a:bodyPr vert="horz" lIns="91440" tIns="45720" rIns="91440" bIns="45720" rtlCol="0" anchor="ctr">
            <a:normAutofit/>
          </a:bodyPr>
          <a:lstStyle/>
          <a:p>
            <a:r>
              <a:rPr lang="en-US" dirty="0"/>
              <a:t>Title</a:t>
            </a:r>
          </a:p>
        </p:txBody>
      </p:sp>
      <p:sp>
        <p:nvSpPr>
          <p:cNvPr id="3" name="Text Placeholder 2"/>
          <p:cNvSpPr>
            <a:spLocks noGrp="1"/>
          </p:cNvSpPr>
          <p:nvPr>
            <p:ph type="body" idx="1"/>
          </p:nvPr>
        </p:nvSpPr>
        <p:spPr>
          <a:xfrm>
            <a:off x="369455" y="1825626"/>
            <a:ext cx="8405090" cy="4094884"/>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Parallelogram 3">
            <a:extLst>
              <a:ext uri="{FF2B5EF4-FFF2-40B4-BE49-F238E27FC236}">
                <a16:creationId xmlns:a16="http://schemas.microsoft.com/office/drawing/2014/main" id="{78D9947D-075A-2D40-91C0-65D76D8FC7D1}"/>
              </a:ext>
            </a:extLst>
          </p:cNvPr>
          <p:cNvSpPr/>
          <p:nvPr userDrawn="1"/>
        </p:nvSpPr>
        <p:spPr>
          <a:xfrm flipH="1" flipV="1">
            <a:off x="6867884" y="6202615"/>
            <a:ext cx="2276115" cy="655384"/>
          </a:xfrm>
          <a:custGeom>
            <a:avLst/>
            <a:gdLst>
              <a:gd name="connsiteX0" fmla="*/ 0 w 7498080"/>
              <a:gd name="connsiteY0" fmla="*/ 1021666 h 1021666"/>
              <a:gd name="connsiteX1" fmla="*/ 255417 w 7498080"/>
              <a:gd name="connsiteY1" fmla="*/ 0 h 1021666"/>
              <a:gd name="connsiteX2" fmla="*/ 7498080 w 7498080"/>
              <a:gd name="connsiteY2" fmla="*/ 0 h 1021666"/>
              <a:gd name="connsiteX3" fmla="*/ 7242664 w 7498080"/>
              <a:gd name="connsiteY3" fmla="*/ 1021666 h 1021666"/>
              <a:gd name="connsiteX4" fmla="*/ 0 w 7498080"/>
              <a:gd name="connsiteY4" fmla="*/ 1021666 h 1021666"/>
              <a:gd name="connsiteX0" fmla="*/ 11869 w 7509949"/>
              <a:gd name="connsiteY0" fmla="*/ 1021666 h 1021666"/>
              <a:gd name="connsiteX1" fmla="*/ 0 w 7509949"/>
              <a:gd name="connsiteY1" fmla="*/ 0 h 1021666"/>
              <a:gd name="connsiteX2" fmla="*/ 7509949 w 7509949"/>
              <a:gd name="connsiteY2" fmla="*/ 0 h 1021666"/>
              <a:gd name="connsiteX3" fmla="*/ 7254533 w 7509949"/>
              <a:gd name="connsiteY3" fmla="*/ 1021666 h 1021666"/>
              <a:gd name="connsiteX4" fmla="*/ 11869 w 7509949"/>
              <a:gd name="connsiteY4" fmla="*/ 1021666 h 1021666"/>
              <a:gd name="connsiteX0" fmla="*/ 6703 w 7509949"/>
              <a:gd name="connsiteY0" fmla="*/ 1021666 h 1021666"/>
              <a:gd name="connsiteX1" fmla="*/ 0 w 7509949"/>
              <a:gd name="connsiteY1" fmla="*/ 0 h 1021666"/>
              <a:gd name="connsiteX2" fmla="*/ 7509949 w 7509949"/>
              <a:gd name="connsiteY2" fmla="*/ 0 h 1021666"/>
              <a:gd name="connsiteX3" fmla="*/ 7254533 w 7509949"/>
              <a:gd name="connsiteY3" fmla="*/ 1021666 h 1021666"/>
              <a:gd name="connsiteX4" fmla="*/ 6703 w 7509949"/>
              <a:gd name="connsiteY4" fmla="*/ 1021666 h 1021666"/>
              <a:gd name="connsiteX0" fmla="*/ 6703 w 7509949"/>
              <a:gd name="connsiteY0" fmla="*/ 1021666 h 1031605"/>
              <a:gd name="connsiteX1" fmla="*/ 0 w 7509949"/>
              <a:gd name="connsiteY1" fmla="*/ 0 h 1031605"/>
              <a:gd name="connsiteX2" fmla="*/ 7509949 w 7509949"/>
              <a:gd name="connsiteY2" fmla="*/ 0 h 1031605"/>
              <a:gd name="connsiteX3" fmla="*/ 7094935 w 7509949"/>
              <a:gd name="connsiteY3" fmla="*/ 1031605 h 1031605"/>
              <a:gd name="connsiteX4" fmla="*/ 6703 w 7509949"/>
              <a:gd name="connsiteY4" fmla="*/ 1021666 h 1031605"/>
              <a:gd name="connsiteX0" fmla="*/ 6703 w 8777227"/>
              <a:gd name="connsiteY0" fmla="*/ 1026603 h 1036542"/>
              <a:gd name="connsiteX1" fmla="*/ 0 w 8777227"/>
              <a:gd name="connsiteY1" fmla="*/ 4937 h 1036542"/>
              <a:gd name="connsiteX2" fmla="*/ 8777227 w 8777227"/>
              <a:gd name="connsiteY2" fmla="*/ 0 h 1036542"/>
              <a:gd name="connsiteX3" fmla="*/ 7094935 w 8777227"/>
              <a:gd name="connsiteY3" fmla="*/ 1036542 h 1036542"/>
              <a:gd name="connsiteX4" fmla="*/ 6703 w 8777227"/>
              <a:gd name="connsiteY4" fmla="*/ 1026603 h 1036542"/>
              <a:gd name="connsiteX0" fmla="*/ 6703 w 8777227"/>
              <a:gd name="connsiteY0" fmla="*/ 1026603 h 1026603"/>
              <a:gd name="connsiteX1" fmla="*/ 0 w 8777227"/>
              <a:gd name="connsiteY1" fmla="*/ 4937 h 1026603"/>
              <a:gd name="connsiteX2" fmla="*/ 8777227 w 8777227"/>
              <a:gd name="connsiteY2" fmla="*/ 0 h 1026603"/>
              <a:gd name="connsiteX3" fmla="*/ 7293664 w 8777227"/>
              <a:gd name="connsiteY3" fmla="*/ 1023546 h 1026603"/>
              <a:gd name="connsiteX4" fmla="*/ 6703 w 8777227"/>
              <a:gd name="connsiteY4" fmla="*/ 1026603 h 1026603"/>
              <a:gd name="connsiteX0" fmla="*/ 6703 w 8739273"/>
              <a:gd name="connsiteY0" fmla="*/ 1021666 h 1021666"/>
              <a:gd name="connsiteX1" fmla="*/ 0 w 8739273"/>
              <a:gd name="connsiteY1" fmla="*/ 0 h 1021666"/>
              <a:gd name="connsiteX2" fmla="*/ 8739273 w 8739273"/>
              <a:gd name="connsiteY2" fmla="*/ 2722 h 1021666"/>
              <a:gd name="connsiteX3" fmla="*/ 7293664 w 8739273"/>
              <a:gd name="connsiteY3" fmla="*/ 1018609 h 1021666"/>
              <a:gd name="connsiteX4" fmla="*/ 6703 w 8739273"/>
              <a:gd name="connsiteY4" fmla="*/ 1021666 h 1021666"/>
              <a:gd name="connsiteX0" fmla="*/ 6703 w 8739273"/>
              <a:gd name="connsiteY0" fmla="*/ 1021666 h 1025171"/>
              <a:gd name="connsiteX1" fmla="*/ 0 w 8739273"/>
              <a:gd name="connsiteY1" fmla="*/ 0 h 1025171"/>
              <a:gd name="connsiteX2" fmla="*/ 8739273 w 8739273"/>
              <a:gd name="connsiteY2" fmla="*/ 2722 h 1025171"/>
              <a:gd name="connsiteX3" fmla="*/ 7277558 w 8739273"/>
              <a:gd name="connsiteY3" fmla="*/ 1025171 h 1025171"/>
              <a:gd name="connsiteX4" fmla="*/ 6703 w 8739273"/>
              <a:gd name="connsiteY4" fmla="*/ 1021666 h 102517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739273" h="1025171">
                <a:moveTo>
                  <a:pt x="6703" y="1021666"/>
                </a:moveTo>
                <a:cubicBezTo>
                  <a:pt x="4469" y="681111"/>
                  <a:pt x="2234" y="340555"/>
                  <a:pt x="0" y="0"/>
                </a:cubicBezTo>
                <a:lnTo>
                  <a:pt x="8739273" y="2722"/>
                </a:lnTo>
                <a:lnTo>
                  <a:pt x="7277558" y="1025171"/>
                </a:lnTo>
                <a:lnTo>
                  <a:pt x="6703" y="1021666"/>
                </a:lnTo>
                <a:close/>
              </a:path>
            </a:pathLst>
          </a:cu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1" name="Date Placeholder 3">
            <a:extLst>
              <a:ext uri="{FF2B5EF4-FFF2-40B4-BE49-F238E27FC236}">
                <a16:creationId xmlns:a16="http://schemas.microsoft.com/office/drawing/2014/main" id="{9131C2EA-A59D-5D44-9A50-C8943EB21DD4}"/>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00F518F-6B44-FA43-A94E-1E50ED6571CB}" type="datetime1">
              <a:rPr lang="en-US" smtClean="0"/>
              <a:t>5/21/24</a:t>
            </a:fld>
            <a:endParaRPr lang="en-US"/>
          </a:p>
        </p:txBody>
      </p:sp>
      <p:sp>
        <p:nvSpPr>
          <p:cNvPr id="13" name="Parallelogram 3">
            <a:extLst>
              <a:ext uri="{FF2B5EF4-FFF2-40B4-BE49-F238E27FC236}">
                <a16:creationId xmlns:a16="http://schemas.microsoft.com/office/drawing/2014/main" id="{562C0EFF-BD7A-1541-9337-745DD8AF0B5A}"/>
              </a:ext>
            </a:extLst>
          </p:cNvPr>
          <p:cNvSpPr/>
          <p:nvPr userDrawn="1"/>
        </p:nvSpPr>
        <p:spPr>
          <a:xfrm>
            <a:off x="-3485" y="6201683"/>
            <a:ext cx="7142431" cy="664042"/>
          </a:xfrm>
          <a:custGeom>
            <a:avLst/>
            <a:gdLst>
              <a:gd name="connsiteX0" fmla="*/ 0 w 7498080"/>
              <a:gd name="connsiteY0" fmla="*/ 1021666 h 1021666"/>
              <a:gd name="connsiteX1" fmla="*/ 255417 w 7498080"/>
              <a:gd name="connsiteY1" fmla="*/ 0 h 1021666"/>
              <a:gd name="connsiteX2" fmla="*/ 7498080 w 7498080"/>
              <a:gd name="connsiteY2" fmla="*/ 0 h 1021666"/>
              <a:gd name="connsiteX3" fmla="*/ 7242664 w 7498080"/>
              <a:gd name="connsiteY3" fmla="*/ 1021666 h 1021666"/>
              <a:gd name="connsiteX4" fmla="*/ 0 w 7498080"/>
              <a:gd name="connsiteY4" fmla="*/ 1021666 h 1021666"/>
              <a:gd name="connsiteX0" fmla="*/ 11869 w 7509949"/>
              <a:gd name="connsiteY0" fmla="*/ 1021666 h 1021666"/>
              <a:gd name="connsiteX1" fmla="*/ 0 w 7509949"/>
              <a:gd name="connsiteY1" fmla="*/ 0 h 1021666"/>
              <a:gd name="connsiteX2" fmla="*/ 7509949 w 7509949"/>
              <a:gd name="connsiteY2" fmla="*/ 0 h 1021666"/>
              <a:gd name="connsiteX3" fmla="*/ 7254533 w 7509949"/>
              <a:gd name="connsiteY3" fmla="*/ 1021666 h 1021666"/>
              <a:gd name="connsiteX4" fmla="*/ 11869 w 7509949"/>
              <a:gd name="connsiteY4" fmla="*/ 1021666 h 1021666"/>
              <a:gd name="connsiteX0" fmla="*/ 6703 w 7509949"/>
              <a:gd name="connsiteY0" fmla="*/ 1021666 h 1021666"/>
              <a:gd name="connsiteX1" fmla="*/ 0 w 7509949"/>
              <a:gd name="connsiteY1" fmla="*/ 0 h 1021666"/>
              <a:gd name="connsiteX2" fmla="*/ 7509949 w 7509949"/>
              <a:gd name="connsiteY2" fmla="*/ 0 h 1021666"/>
              <a:gd name="connsiteX3" fmla="*/ 7254533 w 7509949"/>
              <a:gd name="connsiteY3" fmla="*/ 1021666 h 1021666"/>
              <a:gd name="connsiteX4" fmla="*/ 6703 w 7509949"/>
              <a:gd name="connsiteY4" fmla="*/ 1021666 h 1021666"/>
              <a:gd name="connsiteX0" fmla="*/ 6703 w 7509949"/>
              <a:gd name="connsiteY0" fmla="*/ 1021666 h 1031605"/>
              <a:gd name="connsiteX1" fmla="*/ 0 w 7509949"/>
              <a:gd name="connsiteY1" fmla="*/ 0 h 1031605"/>
              <a:gd name="connsiteX2" fmla="*/ 7509949 w 7509949"/>
              <a:gd name="connsiteY2" fmla="*/ 0 h 1031605"/>
              <a:gd name="connsiteX3" fmla="*/ 7094935 w 7509949"/>
              <a:gd name="connsiteY3" fmla="*/ 1031605 h 1031605"/>
              <a:gd name="connsiteX4" fmla="*/ 6703 w 7509949"/>
              <a:gd name="connsiteY4" fmla="*/ 1021666 h 1031605"/>
              <a:gd name="connsiteX0" fmla="*/ 6703 w 7509949"/>
              <a:gd name="connsiteY0" fmla="*/ 1021666 h 1021666"/>
              <a:gd name="connsiteX1" fmla="*/ 0 w 7509949"/>
              <a:gd name="connsiteY1" fmla="*/ 0 h 1021666"/>
              <a:gd name="connsiteX2" fmla="*/ 7509949 w 7509949"/>
              <a:gd name="connsiteY2" fmla="*/ 0 h 1021666"/>
              <a:gd name="connsiteX3" fmla="*/ 7104937 w 7509949"/>
              <a:gd name="connsiteY3" fmla="*/ 1002327 h 1021666"/>
              <a:gd name="connsiteX4" fmla="*/ 6703 w 7509949"/>
              <a:gd name="connsiteY4" fmla="*/ 1021666 h 1021666"/>
              <a:gd name="connsiteX0" fmla="*/ 6703 w 7509949"/>
              <a:gd name="connsiteY0" fmla="*/ 1021666 h 1021666"/>
              <a:gd name="connsiteX1" fmla="*/ 0 w 7509949"/>
              <a:gd name="connsiteY1" fmla="*/ 0 h 1021666"/>
              <a:gd name="connsiteX2" fmla="*/ 7509949 w 7509949"/>
              <a:gd name="connsiteY2" fmla="*/ 0 h 1021666"/>
              <a:gd name="connsiteX3" fmla="*/ 7114939 w 7509949"/>
              <a:gd name="connsiteY3" fmla="*/ 1009648 h 1021666"/>
              <a:gd name="connsiteX4" fmla="*/ 6703 w 7509949"/>
              <a:gd name="connsiteY4" fmla="*/ 1021666 h 1021666"/>
              <a:gd name="connsiteX0" fmla="*/ 6703 w 7509949"/>
              <a:gd name="connsiteY0" fmla="*/ 985070 h 1009648"/>
              <a:gd name="connsiteX1" fmla="*/ 0 w 7509949"/>
              <a:gd name="connsiteY1" fmla="*/ 0 h 1009648"/>
              <a:gd name="connsiteX2" fmla="*/ 7509949 w 7509949"/>
              <a:gd name="connsiteY2" fmla="*/ 0 h 1009648"/>
              <a:gd name="connsiteX3" fmla="*/ 7114939 w 7509949"/>
              <a:gd name="connsiteY3" fmla="*/ 1009648 h 1009648"/>
              <a:gd name="connsiteX4" fmla="*/ 6703 w 7509949"/>
              <a:gd name="connsiteY4" fmla="*/ 985070 h 1009648"/>
              <a:gd name="connsiteX0" fmla="*/ 41709 w 7509949"/>
              <a:gd name="connsiteY0" fmla="*/ 999709 h 1009648"/>
              <a:gd name="connsiteX1" fmla="*/ 0 w 7509949"/>
              <a:gd name="connsiteY1" fmla="*/ 0 h 1009648"/>
              <a:gd name="connsiteX2" fmla="*/ 7509949 w 7509949"/>
              <a:gd name="connsiteY2" fmla="*/ 0 h 1009648"/>
              <a:gd name="connsiteX3" fmla="*/ 7114939 w 7509949"/>
              <a:gd name="connsiteY3" fmla="*/ 1009648 h 1009648"/>
              <a:gd name="connsiteX4" fmla="*/ 41709 w 7509949"/>
              <a:gd name="connsiteY4" fmla="*/ 999709 h 1009648"/>
              <a:gd name="connsiteX0" fmla="*/ 11704 w 7509949"/>
              <a:gd name="connsiteY0" fmla="*/ 999709 h 1009648"/>
              <a:gd name="connsiteX1" fmla="*/ 0 w 7509949"/>
              <a:gd name="connsiteY1" fmla="*/ 0 h 1009648"/>
              <a:gd name="connsiteX2" fmla="*/ 7509949 w 7509949"/>
              <a:gd name="connsiteY2" fmla="*/ 0 h 1009648"/>
              <a:gd name="connsiteX3" fmla="*/ 7114939 w 7509949"/>
              <a:gd name="connsiteY3" fmla="*/ 1009648 h 1009648"/>
              <a:gd name="connsiteX4" fmla="*/ 11704 w 7509949"/>
              <a:gd name="connsiteY4" fmla="*/ 999709 h 1009648"/>
              <a:gd name="connsiteX0" fmla="*/ 26252 w 7509949"/>
              <a:gd name="connsiteY0" fmla="*/ 1010357 h 1010357"/>
              <a:gd name="connsiteX1" fmla="*/ 0 w 7509949"/>
              <a:gd name="connsiteY1" fmla="*/ 0 h 1010357"/>
              <a:gd name="connsiteX2" fmla="*/ 7509949 w 7509949"/>
              <a:gd name="connsiteY2" fmla="*/ 0 h 1010357"/>
              <a:gd name="connsiteX3" fmla="*/ 7114939 w 7509949"/>
              <a:gd name="connsiteY3" fmla="*/ 1009648 h 1010357"/>
              <a:gd name="connsiteX4" fmla="*/ 26252 w 7509949"/>
              <a:gd name="connsiteY4" fmla="*/ 1010357 h 1010357"/>
              <a:gd name="connsiteX0" fmla="*/ 15341 w 7509949"/>
              <a:gd name="connsiteY0" fmla="*/ 1015681 h 1015681"/>
              <a:gd name="connsiteX1" fmla="*/ 0 w 7509949"/>
              <a:gd name="connsiteY1" fmla="*/ 0 h 1015681"/>
              <a:gd name="connsiteX2" fmla="*/ 7509949 w 7509949"/>
              <a:gd name="connsiteY2" fmla="*/ 0 h 1015681"/>
              <a:gd name="connsiteX3" fmla="*/ 7114939 w 7509949"/>
              <a:gd name="connsiteY3" fmla="*/ 1009648 h 1015681"/>
              <a:gd name="connsiteX4" fmla="*/ 15341 w 7509949"/>
              <a:gd name="connsiteY4" fmla="*/ 1015681 h 1015681"/>
              <a:gd name="connsiteX0" fmla="*/ 523 w 7495131"/>
              <a:gd name="connsiteY0" fmla="*/ 1015681 h 1015681"/>
              <a:gd name="connsiteX1" fmla="*/ 1852 w 7495131"/>
              <a:gd name="connsiteY1" fmla="*/ 9759 h 1015681"/>
              <a:gd name="connsiteX2" fmla="*/ 7495131 w 7495131"/>
              <a:gd name="connsiteY2" fmla="*/ 0 h 1015681"/>
              <a:gd name="connsiteX3" fmla="*/ 7100121 w 7495131"/>
              <a:gd name="connsiteY3" fmla="*/ 1009648 h 1015681"/>
              <a:gd name="connsiteX4" fmla="*/ 523 w 7495131"/>
              <a:gd name="connsiteY4" fmla="*/ 1015681 h 1015681"/>
              <a:gd name="connsiteX0" fmla="*/ 5339 w 7499947"/>
              <a:gd name="connsiteY0" fmla="*/ 1015681 h 1015681"/>
              <a:gd name="connsiteX1" fmla="*/ 0 w 7499947"/>
              <a:gd name="connsiteY1" fmla="*/ 9759 h 1015681"/>
              <a:gd name="connsiteX2" fmla="*/ 7499947 w 7499947"/>
              <a:gd name="connsiteY2" fmla="*/ 0 h 1015681"/>
              <a:gd name="connsiteX3" fmla="*/ 7104937 w 7499947"/>
              <a:gd name="connsiteY3" fmla="*/ 1009648 h 1015681"/>
              <a:gd name="connsiteX4" fmla="*/ 5339 w 7499947"/>
              <a:gd name="connsiteY4" fmla="*/ 1015681 h 1015681"/>
              <a:gd name="connsiteX0" fmla="*/ 2005 w 7496613"/>
              <a:gd name="connsiteY0" fmla="*/ 1015681 h 1015681"/>
              <a:gd name="connsiteX1" fmla="*/ 0 w 7496613"/>
              <a:gd name="connsiteY1" fmla="*/ 14639 h 1015681"/>
              <a:gd name="connsiteX2" fmla="*/ 7496613 w 7496613"/>
              <a:gd name="connsiteY2" fmla="*/ 0 h 1015681"/>
              <a:gd name="connsiteX3" fmla="*/ 7101603 w 7496613"/>
              <a:gd name="connsiteY3" fmla="*/ 1009648 h 1015681"/>
              <a:gd name="connsiteX4" fmla="*/ 2005 w 7496613"/>
              <a:gd name="connsiteY4" fmla="*/ 1015681 h 1015681"/>
              <a:gd name="connsiteX0" fmla="*/ 2005 w 7503281"/>
              <a:gd name="connsiteY0" fmla="*/ 1025440 h 1025440"/>
              <a:gd name="connsiteX1" fmla="*/ 0 w 7503281"/>
              <a:gd name="connsiteY1" fmla="*/ 24398 h 1025440"/>
              <a:gd name="connsiteX2" fmla="*/ 7503281 w 7503281"/>
              <a:gd name="connsiteY2" fmla="*/ 0 h 1025440"/>
              <a:gd name="connsiteX3" fmla="*/ 7101603 w 7503281"/>
              <a:gd name="connsiteY3" fmla="*/ 1019407 h 1025440"/>
              <a:gd name="connsiteX4" fmla="*/ 2005 w 7503281"/>
              <a:gd name="connsiteY4" fmla="*/ 1025440 h 1025440"/>
              <a:gd name="connsiteX0" fmla="*/ 2005 w 7499947"/>
              <a:gd name="connsiteY0" fmla="*/ 1020560 h 1020560"/>
              <a:gd name="connsiteX1" fmla="*/ 0 w 7499947"/>
              <a:gd name="connsiteY1" fmla="*/ 19518 h 1020560"/>
              <a:gd name="connsiteX2" fmla="*/ 7499947 w 7499947"/>
              <a:gd name="connsiteY2" fmla="*/ 0 h 1020560"/>
              <a:gd name="connsiteX3" fmla="*/ 7101603 w 7499947"/>
              <a:gd name="connsiteY3" fmla="*/ 1014527 h 1020560"/>
              <a:gd name="connsiteX4" fmla="*/ 2005 w 7499947"/>
              <a:gd name="connsiteY4" fmla="*/ 1020560 h 10205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99947" h="1020560">
                <a:moveTo>
                  <a:pt x="2005" y="1020560"/>
                </a:moveTo>
                <a:cubicBezTo>
                  <a:pt x="-229" y="680005"/>
                  <a:pt x="2234" y="360073"/>
                  <a:pt x="0" y="19518"/>
                </a:cubicBezTo>
                <a:lnTo>
                  <a:pt x="7499947" y="0"/>
                </a:lnTo>
                <a:lnTo>
                  <a:pt x="7101603" y="1014527"/>
                </a:lnTo>
                <a:lnTo>
                  <a:pt x="2005" y="102056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pic>
        <p:nvPicPr>
          <p:cNvPr id="14" name="Picture 13">
            <a:extLst>
              <a:ext uri="{FF2B5EF4-FFF2-40B4-BE49-F238E27FC236}">
                <a16:creationId xmlns:a16="http://schemas.microsoft.com/office/drawing/2014/main" id="{2F0B1DC7-3AFD-C242-939A-51E56E2FB4E3}"/>
              </a:ext>
            </a:extLst>
          </p:cNvPr>
          <p:cNvPicPr>
            <a:picLocks noChangeAspect="1"/>
          </p:cNvPicPr>
          <p:nvPr userDrawn="1"/>
        </p:nvPicPr>
        <p:blipFill>
          <a:blip r:embed="rId11">
            <a:extLst>
              <a:ext uri="{28A0092B-C50C-407E-A947-70E740481C1C}">
                <a14:useLocalDpi xmlns:a14="http://schemas.microsoft.com/office/drawing/2010/main" val="0"/>
              </a:ext>
            </a:extLst>
          </a:blip>
          <a:stretch>
            <a:fillRect/>
          </a:stretch>
        </p:blipFill>
        <p:spPr>
          <a:xfrm>
            <a:off x="85324" y="6283384"/>
            <a:ext cx="3059092" cy="504749"/>
          </a:xfrm>
          <a:prstGeom prst="rect">
            <a:avLst/>
          </a:prstGeom>
        </p:spPr>
      </p:pic>
    </p:spTree>
    <p:extLst>
      <p:ext uri="{BB962C8B-B14F-4D97-AF65-F5344CB8AC3E}">
        <p14:creationId xmlns:p14="http://schemas.microsoft.com/office/powerpoint/2010/main" val="299004185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80" r:id="rId7"/>
    <p:sldLayoutId id="2147483681" r:id="rId8"/>
    <p:sldLayoutId id="2147483682" r:id="rId9"/>
  </p:sldLayoutIdLst>
  <p:hf hdr="0" ftr="0" dt="0"/>
  <p:txStyles>
    <p:titleStyle>
      <a:lvl1pPr algn="l" defTabSz="914377" rtl="0" eaLnBrk="1" latinLnBrk="0" hangingPunct="1">
        <a:lnSpc>
          <a:spcPct val="90000"/>
        </a:lnSpc>
        <a:spcBef>
          <a:spcPct val="0"/>
        </a:spcBef>
        <a:buNone/>
        <a:defRPr sz="3600" kern="1200">
          <a:solidFill>
            <a:schemeClr val="tx1"/>
          </a:solidFill>
          <a:latin typeface="+mj-lt"/>
          <a:ea typeface="+mj-ea"/>
          <a:cs typeface="Consolas" panose="020B0609020204030204" pitchFamily="49" charset="0"/>
        </a:defRPr>
      </a:lvl1pPr>
    </p:titleStyle>
    <p:bodyStyle>
      <a:lvl1pPr marL="228594" indent="-228594" algn="l" defTabSz="914377"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783" indent="-228594" algn="l" defTabSz="914377"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2971" indent="-228594" algn="l" defTabSz="914377"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160"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349"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A document with text and images&#10;&#10;Description automatically generated with medium confidence">
            <a:extLst>
              <a:ext uri="{FF2B5EF4-FFF2-40B4-BE49-F238E27FC236}">
                <a16:creationId xmlns:a16="http://schemas.microsoft.com/office/drawing/2014/main" id="{64027833-9CB3-0B5B-61AC-14FAB33606CA}"/>
              </a:ext>
            </a:extLst>
          </p:cNvPr>
          <p:cNvPicPr>
            <a:picLocks noChangeAspect="1"/>
          </p:cNvPicPr>
          <p:nvPr/>
        </p:nvPicPr>
        <p:blipFill rotWithShape="1">
          <a:blip r:embed="rId2">
            <a:extLst>
              <a:ext uri="{28A0092B-C50C-407E-A947-70E740481C1C}">
                <a14:useLocalDpi xmlns:a14="http://schemas.microsoft.com/office/drawing/2010/main" val="0"/>
              </a:ext>
            </a:extLst>
          </a:blip>
          <a:srcRect l="19675" t="6086" r="19481" b="51110"/>
          <a:stretch/>
        </p:blipFill>
        <p:spPr>
          <a:xfrm>
            <a:off x="4420055" y="867453"/>
            <a:ext cx="4597677" cy="4310834"/>
          </a:xfrm>
          <a:prstGeom prst="rect">
            <a:avLst/>
          </a:prstGeom>
        </p:spPr>
      </p:pic>
      <p:sp>
        <p:nvSpPr>
          <p:cNvPr id="120" name="Shape 120"/>
          <p:cNvSpPr/>
          <p:nvPr/>
        </p:nvSpPr>
        <p:spPr>
          <a:xfrm>
            <a:off x="168350" y="4334215"/>
            <a:ext cx="4251704" cy="1841851"/>
          </a:xfrm>
          <a:prstGeom prst="rect">
            <a:avLst/>
          </a:prstGeom>
          <a:ln w="12700">
            <a:miter lim="400000"/>
          </a:ln>
          <a:extLst>
            <a:ext uri="{C572A759-6A51-4108-AA02-DFA0A04FC94B}">
              <ma14:wrappingTextBoxFlag xmlns="" xmlns:ma14="http://schemas.microsoft.com/office/mac/drawingml/2011/main" val="1"/>
            </a:ext>
          </a:extLst>
        </p:spPr>
        <p:txBody>
          <a:bodyPr wrap="square" lIns="35719" tIns="35719" rIns="35719" bIns="35719" anchor="ctr">
            <a:spAutoFit/>
          </a:bodyPr>
          <a:lstStyle/>
          <a:p>
            <a:pPr defTabSz="321457">
              <a:lnSpc>
                <a:spcPct val="150000"/>
              </a:lnSpc>
              <a:spcBef>
                <a:spcPts val="844"/>
              </a:spcBef>
              <a:defRPr sz="2000" b="1">
                <a:latin typeface="Helvetica"/>
                <a:ea typeface="Helvetica"/>
                <a:cs typeface="Helvetica"/>
                <a:sym typeface="Helvetica"/>
              </a:defRPr>
            </a:pPr>
            <a:r>
              <a:rPr sz="1600" dirty="0">
                <a:latin typeface="Calibri" panose="020F0502020204030204" pitchFamily="34" charset="0"/>
                <a:cs typeface="Calibri" panose="020F0502020204030204" pitchFamily="34" charset="0"/>
              </a:rPr>
              <a:t>Impact</a:t>
            </a:r>
            <a:endParaRPr lang="en-US" sz="1600" dirty="0">
              <a:latin typeface="Calibri" panose="020F0502020204030204" pitchFamily="34" charset="0"/>
              <a:ea typeface="Times New Roman" panose="02020603050405020304" pitchFamily="18" charset="0"/>
              <a:cs typeface="Calibri" panose="020F0502020204030204" pitchFamily="34" charset="0"/>
            </a:endParaRPr>
          </a:p>
          <a:p>
            <a:pPr defTabSz="321457">
              <a:buSzPct val="75000"/>
              <a:defRPr sz="2000">
                <a:latin typeface="Helvetica"/>
                <a:ea typeface="Helvetica"/>
                <a:cs typeface="Helvetica"/>
                <a:sym typeface="Helvetica"/>
              </a:defRPr>
            </a:pPr>
            <a:r>
              <a:rPr lang="en-US" sz="1300" dirty="0">
                <a:latin typeface="Calibri" panose="020F0502020204030204" pitchFamily="34" charset="0"/>
              </a:rPr>
              <a:t>We find that uncertainties about the flood hazards are the most important factor determining the uncertainty about flood risks. This insight is important to inform the design of studies to reduce future uncertainties about flood risks. Our findings suggest that reducing the uncertainties surrounding estimates of flood hazards (as opposed to factors influencing estimates of exposure and vulnerability) is a promising step.</a:t>
            </a:r>
            <a:endParaRPr sz="1266" dirty="0">
              <a:latin typeface="Calibri" panose="020F0502020204030204" pitchFamily="34" charset="0"/>
            </a:endParaRPr>
          </a:p>
        </p:txBody>
      </p:sp>
      <p:sp>
        <p:nvSpPr>
          <p:cNvPr id="121" name="Shape 121"/>
          <p:cNvSpPr/>
          <p:nvPr/>
        </p:nvSpPr>
        <p:spPr>
          <a:xfrm>
            <a:off x="257568" y="131672"/>
            <a:ext cx="8240811" cy="441468"/>
          </a:xfrm>
          <a:prstGeom prst="rect">
            <a:avLst/>
          </a:prstGeom>
          <a:ln w="12700">
            <a:miter lim="400000"/>
          </a:ln>
          <a:extLst>
            <a:ext uri="{C572A759-6A51-4108-AA02-DFA0A04FC94B}">
              <ma14:wrappingTextBoxFlag xmlns="" xmlns:ma14="http://schemas.microsoft.com/office/mac/drawingml/2011/main" val="1"/>
            </a:ext>
          </a:extLst>
        </p:spPr>
        <p:txBody>
          <a:bodyPr wrap="square" lIns="35719" tIns="35719" rIns="35719" bIns="35719">
            <a:spAutoFit/>
          </a:bodyPr>
          <a:lstStyle>
            <a:lvl1pPr algn="l" defTabSz="457200">
              <a:defRPr sz="2700" b="1">
                <a:latin typeface="Helvetica"/>
                <a:ea typeface="Helvetica"/>
                <a:cs typeface="Helvetica"/>
                <a:sym typeface="Helvetica"/>
              </a:defRPr>
            </a:lvl1pPr>
          </a:lstStyle>
          <a:p>
            <a:r>
              <a:rPr lang="en-US" sz="2400" dirty="0">
                <a:latin typeface="Calibri" panose="020F0502020204030204" pitchFamily="34" charset="0"/>
                <a:cs typeface="Calibri" panose="020F0502020204030204" pitchFamily="34" charset="0"/>
              </a:rPr>
              <a:t>What drives uncertainty surrounding riverine flood risks? </a:t>
            </a:r>
          </a:p>
        </p:txBody>
      </p:sp>
      <p:sp>
        <p:nvSpPr>
          <p:cNvPr id="122" name="Shape 122"/>
          <p:cNvSpPr/>
          <p:nvPr/>
        </p:nvSpPr>
        <p:spPr>
          <a:xfrm>
            <a:off x="168349" y="980098"/>
            <a:ext cx="4381229" cy="699615"/>
          </a:xfrm>
          <a:prstGeom prst="rect">
            <a:avLst/>
          </a:prstGeom>
          <a:ln w="12700">
            <a:miter lim="400000"/>
          </a:ln>
          <a:extLst>
            <a:ext uri="{C572A759-6A51-4108-AA02-DFA0A04FC94B}">
              <ma14:wrappingTextBoxFlag xmlns="" xmlns:ma14="http://schemas.microsoft.com/office/mac/drawingml/2011/main" val="1"/>
            </a:ext>
          </a:extLst>
        </p:spPr>
        <p:txBody>
          <a:bodyPr lIns="35719" tIns="35719" rIns="35719" bIns="35719" anchor="ctr">
            <a:noAutofit/>
          </a:bodyPr>
          <a:lstStyle/>
          <a:p>
            <a:pPr defTabSz="321457">
              <a:lnSpc>
                <a:spcPct val="150000"/>
              </a:lnSpc>
              <a:defRPr sz="2000" b="1">
                <a:latin typeface="Helvetica"/>
                <a:ea typeface="Helvetica"/>
                <a:cs typeface="Helvetica"/>
                <a:sym typeface="Helvetica"/>
              </a:defRPr>
            </a:pPr>
            <a:r>
              <a:rPr sz="1600" dirty="0">
                <a:latin typeface="Calibri" panose="020F0502020204030204" pitchFamily="34" charset="0"/>
                <a:cs typeface="Calibri" panose="020F0502020204030204" pitchFamily="34" charset="0"/>
              </a:rPr>
              <a:t>Objective</a:t>
            </a:r>
            <a:endParaRPr lang="en-US" sz="1600" dirty="0">
              <a:latin typeface="Calibri" panose="020F0502020204030204" pitchFamily="34" charset="0"/>
              <a:cs typeface="Calibri" panose="020F0502020204030204" pitchFamily="34" charset="0"/>
            </a:endParaRPr>
          </a:p>
          <a:p>
            <a:pPr algn="l"/>
            <a:r>
              <a:rPr lang="en-US" sz="1300" dirty="0">
                <a:latin typeface="Calibri" panose="020F0502020204030204" pitchFamily="34" charset="0"/>
                <a:ea typeface="Times New Roman" panose="02020603050405020304" pitchFamily="18" charset="0"/>
                <a:cs typeface="Calibri" panose="020F0502020204030204" pitchFamily="34" charset="0"/>
              </a:rPr>
              <a:t>Managing flood risks can be challenging due to significant uncertainties in flood risk projections, attributable to several factors such as boundary and initial conditions, model structures, parameters, and interactions between hazards, exposures, and vulnerabilities. These components and their interactions are frequently deeply uncertain. </a:t>
            </a:r>
            <a:endParaRPr lang="en-US" sz="1300" dirty="0">
              <a:latin typeface="Calibri" panose="020F0502020204030204" pitchFamily="34" charset="0"/>
              <a:cs typeface="Calibri" panose="020F0502020204030204" pitchFamily="34" charset="0"/>
            </a:endParaRPr>
          </a:p>
        </p:txBody>
      </p:sp>
      <p:sp>
        <p:nvSpPr>
          <p:cNvPr id="123" name="Shape 123"/>
          <p:cNvSpPr/>
          <p:nvPr/>
        </p:nvSpPr>
        <p:spPr>
          <a:xfrm>
            <a:off x="168349" y="1982944"/>
            <a:ext cx="4542799" cy="2442015"/>
          </a:xfrm>
          <a:prstGeom prst="rect">
            <a:avLst/>
          </a:prstGeom>
          <a:ln w="12700">
            <a:miter lim="400000"/>
          </a:ln>
          <a:extLst>
            <a:ext uri="{C572A759-6A51-4108-AA02-DFA0A04FC94B}">
              <ma14:wrappingTextBoxFlag xmlns="" xmlns:ma14="http://schemas.microsoft.com/office/mac/drawingml/2011/main" val="1"/>
            </a:ext>
          </a:extLst>
        </p:spPr>
        <p:txBody>
          <a:bodyPr wrap="square" lIns="35719" tIns="35719" rIns="35719" bIns="35719" anchor="ctr">
            <a:spAutoFit/>
          </a:bodyPr>
          <a:lstStyle/>
          <a:p>
            <a:pPr defTabSz="321457">
              <a:lnSpc>
                <a:spcPct val="150000"/>
              </a:lnSpc>
              <a:defRPr sz="2000" b="1">
                <a:latin typeface="Helvetica"/>
                <a:ea typeface="Helvetica"/>
                <a:cs typeface="Helvetica"/>
                <a:sym typeface="Helvetica"/>
              </a:defRPr>
            </a:pPr>
            <a:r>
              <a:rPr sz="1600" dirty="0">
                <a:latin typeface="Calibri" panose="020F0502020204030204" pitchFamily="34" charset="0"/>
                <a:cs typeface="Calibri" panose="020F0502020204030204" pitchFamily="34" charset="0"/>
              </a:rPr>
              <a:t>Approach</a:t>
            </a:r>
            <a:endParaRPr lang="en-US" sz="1600" dirty="0">
              <a:latin typeface="Calibri" panose="020F0502020204030204" pitchFamily="34" charset="0"/>
              <a:cs typeface="Calibri" panose="020F0502020204030204" pitchFamily="34" charset="0"/>
            </a:endParaRPr>
          </a:p>
          <a:p>
            <a:pPr lvl="0" algn="l"/>
            <a:r>
              <a:rPr lang="en-US" sz="1300" dirty="0">
                <a:latin typeface="Calibri" panose="020F0502020204030204" pitchFamily="34" charset="0"/>
                <a:ea typeface="Times New Roman" panose="02020603050405020304" pitchFamily="18" charset="0"/>
                <a:cs typeface="Calibri" panose="020F0502020204030204" pitchFamily="34" charset="0"/>
              </a:rPr>
              <a:t>Using a case study of Selinsgrove (Pennsylvania), we analyze and rank the drivers of uncertainties in riverine flood hazards and risks. With Sobol’ sensitivity analysis and a large number of simulations, we thoroughly examine the interactions among various sources of uncertainty following these steps: 1) sampling key uncertainties affecting estimates of hazard, exposure, and vulnerability; 2) propagating these factors to assess the uncertainty in risk estimates; 3) performing a global sensitivity analysis to quantify the relative contributions of these input uncertainties to the overall uncertainty in flood risk estimates.</a:t>
            </a:r>
            <a:endParaRPr lang="en-US" sz="1300" dirty="0">
              <a:latin typeface="Calibri" panose="020F0502020204030204" pitchFamily="34" charset="0"/>
              <a:ea typeface="MS Mincho" panose="02020609040205080304" pitchFamily="49" charset="-128"/>
              <a:cs typeface="Calibri" panose="020F0502020204030204" pitchFamily="34" charset="0"/>
            </a:endParaRPr>
          </a:p>
        </p:txBody>
      </p:sp>
      <p:sp>
        <p:nvSpPr>
          <p:cNvPr id="124" name="Shape 124"/>
          <p:cNvSpPr/>
          <p:nvPr/>
        </p:nvSpPr>
        <p:spPr>
          <a:xfrm>
            <a:off x="4711148" y="6021699"/>
            <a:ext cx="4271898" cy="507831"/>
          </a:xfrm>
          <a:prstGeom prst="rect">
            <a:avLst/>
          </a:prstGeom>
          <a:ln w="12700">
            <a:solidFill>
              <a:schemeClr val="accent1"/>
            </a:solidFill>
          </a:ln>
          <a:extLst>
            <a:ext uri="{C572A759-6A51-4108-AA02-DFA0A04FC94B}">
              <ma14:wrappingTextBoxFlag xmlns="" xmlns:ma14="http://schemas.microsoft.com/office/mac/drawingml/2011/main" val="1"/>
            </a:ext>
          </a:extLst>
        </p:spPr>
        <p:style>
          <a:lnRef idx="2">
            <a:schemeClr val="dk1"/>
          </a:lnRef>
          <a:fillRef idx="1">
            <a:schemeClr val="lt1"/>
          </a:fillRef>
          <a:effectRef idx="0">
            <a:schemeClr val="dk1"/>
          </a:effectRef>
          <a:fontRef idx="minor">
            <a:schemeClr val="dk1"/>
          </a:fontRef>
        </p:style>
        <p:txBody>
          <a:bodyPr wrap="square" lIns="45720" tIns="45720" rIns="45720" bIns="45720" anchor="ctr">
            <a:spAutoFit/>
          </a:bodyPr>
          <a:lstStyle>
            <a:lvl1pPr algn="l">
              <a:defRPr sz="1800">
                <a:latin typeface="Helvetica"/>
                <a:ea typeface="Helvetica"/>
                <a:cs typeface="Helvetica"/>
                <a:sym typeface="Helvetica"/>
              </a:defRPr>
            </a:lvl1pPr>
          </a:lstStyle>
          <a:p>
            <a:r>
              <a:rPr lang="en-US" sz="900" dirty="0">
                <a:latin typeface="Arial" panose="020B0604020202020204" pitchFamily="34" charset="0"/>
                <a:ea typeface="MS Mincho" panose="02020609040205080304" pitchFamily="49" charset="-128"/>
              </a:rPr>
              <a:t>Hosseini-Shakib, I., </a:t>
            </a:r>
            <a:r>
              <a:rPr lang="en-US" sz="900" dirty="0" err="1">
                <a:latin typeface="Arial" panose="020B0604020202020204" pitchFamily="34" charset="0"/>
                <a:ea typeface="MS Mincho" panose="02020609040205080304" pitchFamily="49" charset="-128"/>
              </a:rPr>
              <a:t>Alipour</a:t>
            </a:r>
            <a:r>
              <a:rPr lang="en-US" sz="900" dirty="0">
                <a:latin typeface="Arial" panose="020B0604020202020204" pitchFamily="34" charset="0"/>
                <a:ea typeface="MS Mincho" panose="02020609040205080304" pitchFamily="49" charset="-128"/>
              </a:rPr>
              <a:t> A., Lee B. S., </a:t>
            </a:r>
            <a:r>
              <a:rPr lang="en-US" sz="900" dirty="0" err="1">
                <a:latin typeface="Arial" panose="020B0604020202020204" pitchFamily="34" charset="0"/>
                <a:ea typeface="MS Mincho" panose="02020609040205080304" pitchFamily="49" charset="-128"/>
              </a:rPr>
              <a:t>Srikrishnan</a:t>
            </a:r>
            <a:r>
              <a:rPr lang="en-US" sz="900" dirty="0">
                <a:latin typeface="Arial" panose="020B0604020202020204" pitchFamily="34" charset="0"/>
                <a:ea typeface="MS Mincho" panose="02020609040205080304" pitchFamily="49" charset="-128"/>
              </a:rPr>
              <a:t> V., Nicholas R., Keller K., Sharma S. (2024). What drives uncertainties surrounding riverine flood risks? Journal of Hydrology (634). https://</a:t>
            </a:r>
            <a:r>
              <a:rPr lang="en-US" sz="900" dirty="0" err="1">
                <a:latin typeface="Arial" panose="020B0604020202020204" pitchFamily="34" charset="0"/>
                <a:ea typeface="MS Mincho" panose="02020609040205080304" pitchFamily="49" charset="-128"/>
              </a:rPr>
              <a:t>doi.org</a:t>
            </a:r>
            <a:r>
              <a:rPr lang="en-US" sz="900" dirty="0">
                <a:latin typeface="Arial" panose="020B0604020202020204" pitchFamily="34" charset="0"/>
                <a:ea typeface="MS Mincho" panose="02020609040205080304" pitchFamily="49" charset="-128"/>
              </a:rPr>
              <a:t>/10.1016/j.jhydrol.2024.131055</a:t>
            </a:r>
            <a:endParaRPr lang="en-US" sz="844" dirty="0">
              <a:latin typeface="Arial" panose="020B0604020202020204" pitchFamily="34" charset="0"/>
              <a:ea typeface="MS Mincho" panose="02020609040205080304" pitchFamily="49" charset="-128"/>
            </a:endParaRPr>
          </a:p>
        </p:txBody>
      </p:sp>
      <p:sp>
        <p:nvSpPr>
          <p:cNvPr id="8" name="Shape 119">
            <a:extLst>
              <a:ext uri="{FF2B5EF4-FFF2-40B4-BE49-F238E27FC236}">
                <a16:creationId xmlns:a16="http://schemas.microsoft.com/office/drawing/2014/main" id="{D05CE714-975C-5F45-B8FB-334BF21660D6}"/>
              </a:ext>
            </a:extLst>
          </p:cNvPr>
          <p:cNvSpPr/>
          <p:nvPr/>
        </p:nvSpPr>
        <p:spPr>
          <a:xfrm>
            <a:off x="4815379" y="5255141"/>
            <a:ext cx="3807030" cy="472245"/>
          </a:xfrm>
          <a:prstGeom prst="rect">
            <a:avLst/>
          </a:prstGeom>
          <a:ln w="12700">
            <a:miter lim="400000"/>
          </a:ln>
          <a:extLst>
            <a:ext uri="{C572A759-6A51-4108-AA02-DFA0A04FC94B}">
              <ma14:wrappingTextBoxFlag xmlns="" xmlns:ma14="http://schemas.microsoft.com/office/mac/drawingml/2011/main" val="1"/>
            </a:ext>
          </a:extLst>
        </p:spPr>
        <p:txBody>
          <a:bodyPr wrap="square" lIns="35719" tIns="35719" rIns="35719" bIns="35719" anchor="ctr">
            <a:spAutoFit/>
          </a:bodyPr>
          <a:lstStyle/>
          <a:p>
            <a:pPr algn="ctr" defTabSz="321457">
              <a:spcBef>
                <a:spcPts val="844"/>
              </a:spcBef>
              <a:defRPr sz="1700">
                <a:latin typeface="Helvetica"/>
                <a:ea typeface="Helvetica"/>
                <a:cs typeface="Helvetica"/>
                <a:sym typeface="Helvetica"/>
              </a:defRPr>
            </a:pPr>
            <a:r>
              <a:rPr lang="en-US" sz="1300" b="1" dirty="0">
                <a:solidFill>
                  <a:srgbClr val="0070C0"/>
                </a:solidFill>
                <a:latin typeface="Calibri" panose="020F0502020204030204" pitchFamily="34" charset="0"/>
                <a:cs typeface="Calibri" panose="020F0502020204030204" pitchFamily="34" charset="0"/>
              </a:rPr>
              <a:t>Figure</a:t>
            </a:r>
            <a:r>
              <a:rPr sz="1300" b="1" dirty="0">
                <a:solidFill>
                  <a:srgbClr val="0070C0"/>
                </a:solidFill>
                <a:latin typeface="Calibri" panose="020F0502020204030204" pitchFamily="34" charset="0"/>
                <a:cs typeface="Calibri" panose="020F0502020204030204" pitchFamily="34" charset="0"/>
              </a:rPr>
              <a:t>:</a:t>
            </a:r>
            <a:r>
              <a:rPr sz="1300" dirty="0">
                <a:solidFill>
                  <a:srgbClr val="0070C0"/>
                </a:solidFill>
                <a:latin typeface="Calibri" panose="020F0502020204030204" pitchFamily="34" charset="0"/>
                <a:cs typeface="Calibri" panose="020F0502020204030204" pitchFamily="34" charset="0"/>
              </a:rPr>
              <a:t>  </a:t>
            </a:r>
            <a:r>
              <a:rPr lang="en-US" sz="1300" dirty="0">
                <a:solidFill>
                  <a:srgbClr val="0070C0"/>
                </a:solidFill>
                <a:latin typeface="Calibri" panose="020F0502020204030204" pitchFamily="34" charset="0"/>
                <a:cs typeface="Calibri" panose="020F0502020204030204" pitchFamily="34" charset="0"/>
              </a:rPr>
              <a:t>Work flow diagram of global sensitivity analysis on flood hazard and flood risk.</a:t>
            </a:r>
          </a:p>
        </p:txBody>
      </p:sp>
    </p:spTree>
    <p:extLst>
      <p:ext uri="{BB962C8B-B14F-4D97-AF65-F5344CB8AC3E}">
        <p14:creationId xmlns:p14="http://schemas.microsoft.com/office/powerpoint/2010/main" val="545559921"/>
      </p:ext>
    </p:extLst>
  </p:cSld>
  <p:clrMapOvr>
    <a:masterClrMapping/>
  </p:clrMapOvr>
  <p:transition spd="med"/>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Franklin Gothic">
      <a:majorFont>
        <a:latin typeface="Franklin Gothic Medium" panose="020B0603020102020204"/>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panose="020B0503020102020204"/>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7624</TotalTime>
  <Words>302</Words>
  <Application>Microsoft Macintosh PowerPoint</Application>
  <PresentationFormat>On-screen Show (4:3)</PresentationFormat>
  <Paragraphs>9</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Franklin Gothic Book</vt:lpstr>
      <vt:lpstr>Franklin Gothic Medium</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Kostadinova, Katerina Lubomirova</dc:creator>
  <cp:lastModifiedBy>Iavorivska, Lidiia</cp:lastModifiedBy>
  <cp:revision>42</cp:revision>
  <dcterms:created xsi:type="dcterms:W3CDTF">2019-03-01T18:13:06Z</dcterms:created>
  <dcterms:modified xsi:type="dcterms:W3CDTF">2024-05-21T21:52:54Z</dcterms:modified>
</cp:coreProperties>
</file>