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A9895A-2F7A-A274-93E4-20272CFE8043}" name="Mundy, Beth E" initials="MBE" userId="S::beth.mundy@pnnl.gov::09c03546-1d2d-4d82-89e1-bb5e2a2e687b" providerId="AD"/>
  <p188:author id="{8AD45FEC-7781-3F33-6AF0-000F1409510B}" name="Li, Jianfeng" initials="LJ" userId="S::jianfeng.li@pnnl.gov::2f3bed4d-bb16-4a49-a17f-9c15b4c92f6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1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Li, Jianfeng" initials="LJ" lastIdx="2" clrIdx="1">
    <p:extLst>
      <p:ext uri="{19B8F6BF-5375-455C-9EA6-DF929625EA0E}">
        <p15:presenceInfo xmlns:p15="http://schemas.microsoft.com/office/powerpoint/2012/main" userId="S::jianfeng.li@pnnl.gov::2f3bed4d-bb16-4a49-a17f-9c15b4c92f66" providerId="AD"/>
      </p:ext>
    </p:extLst>
  </p:cmAuthor>
  <p:cmAuthor id="3" name="Holmes, Jeffrey G" initials="HJG" lastIdx="2" clrIdx="2">
    <p:extLst>
      <p:ext uri="{19B8F6BF-5375-455C-9EA6-DF929625EA0E}">
        <p15:presenceInfo xmlns:p15="http://schemas.microsoft.com/office/powerpoint/2012/main" userId="S::jeffrey.holmes@pnnl.gov::b0d12bfe-461d-4596-a42d-b458cdc52c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08" autoAdjust="0"/>
    <p:restoredTop sz="95578" autoAdjust="0"/>
  </p:normalViewPr>
  <p:slideViewPr>
    <p:cSldViewPr>
      <p:cViewPr varScale="1">
        <p:scale>
          <a:sx n="124" d="100"/>
          <a:sy n="124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CEC8A92A-37A3-4581-857B-9B762B603487}"/>
    <pc:docChg chg="custSel delSld modSld">
      <pc:chgData name="Mundy, Beth E" userId="09c03546-1d2d-4d82-89e1-bb5e2a2e687b" providerId="ADAL" clId="{CEC8A92A-37A3-4581-857B-9B762B603487}" dt="2023-03-08T17:07:36.564" v="14" actId="478"/>
      <pc:docMkLst>
        <pc:docMk/>
      </pc:docMkLst>
      <pc:sldChg chg="delSp modSp mod delCm modCm">
        <pc:chgData name="Mundy, Beth E" userId="09c03546-1d2d-4d82-89e1-bb5e2a2e687b" providerId="ADAL" clId="{CEC8A92A-37A3-4581-857B-9B762B603487}" dt="2023-03-08T17:07:36.564" v="14" actId="478"/>
        <pc:sldMkLst>
          <pc:docMk/>
          <pc:sldMk cId="0" sldId="258"/>
        </pc:sldMkLst>
        <pc:spChg chg="del">
          <ac:chgData name="Mundy, Beth E" userId="09c03546-1d2d-4d82-89e1-bb5e2a2e687b" providerId="ADAL" clId="{CEC8A92A-37A3-4581-857B-9B762B603487}" dt="2023-03-08T17:07:36.564" v="14" actId="478"/>
          <ac:spMkLst>
            <pc:docMk/>
            <pc:sldMk cId="0" sldId="258"/>
            <ac:spMk id="2" creationId="{CD575C91-40E4-9506-0678-F3A82B8DED0E}"/>
          </ac:spMkLst>
        </pc:spChg>
        <pc:spChg chg="mod">
          <ac:chgData name="Mundy, Beth E" userId="09c03546-1d2d-4d82-89e1-bb5e2a2e687b" providerId="ADAL" clId="{CEC8A92A-37A3-4581-857B-9B762B603487}" dt="2023-03-08T17:07:28.549" v="12" actId="13926"/>
          <ac:spMkLst>
            <pc:docMk/>
            <pc:sldMk cId="0" sldId="258"/>
            <ac:spMk id="3075" creationId="{00000000-0000-0000-0000-000000000000}"/>
          </ac:spMkLst>
        </pc:spChg>
        <pc:spChg chg="mod">
          <ac:chgData name="Mundy, Beth E" userId="09c03546-1d2d-4d82-89e1-bb5e2a2e687b" providerId="ADAL" clId="{CEC8A92A-37A3-4581-857B-9B762B603487}" dt="2023-03-08T17:07:25.722" v="11" actId="13926"/>
          <ac:spMkLst>
            <pc:docMk/>
            <pc:sldMk cId="0" sldId="258"/>
            <ac:spMk id="3078" creationId="{00000000-0000-0000-0000-000000000000}"/>
          </ac:spMkLst>
        </pc:spChg>
      </pc:sldChg>
      <pc:sldChg chg="del">
        <pc:chgData name="Mundy, Beth E" userId="09c03546-1d2d-4d82-89e1-bb5e2a2e687b" providerId="ADAL" clId="{CEC8A92A-37A3-4581-857B-9B762B603487}" dt="2023-03-08T17:07:34.259" v="13" actId="47"/>
        <pc:sldMkLst>
          <pc:docMk/>
          <pc:sldMk cId="2678751563" sldId="259"/>
        </pc:sldMkLst>
      </pc:sldChg>
    </pc:docChg>
  </pc:docChgLst>
  <pc:docChgLst>
    <pc:chgData name="Leung, Lai-Yung (Ruby)" userId="8890b783-e14a-47e3-a682-fbb67b692eba" providerId="ADAL" clId="{6E7C6FDE-C84F-3D4D-BEDC-64C3A87D5041}"/>
    <pc:docChg chg="modSld">
      <pc:chgData name="Leung, Lai-Yung (Ruby)" userId="8890b783-e14a-47e3-a682-fbb67b692eba" providerId="ADAL" clId="{6E7C6FDE-C84F-3D4D-BEDC-64C3A87D5041}" dt="2023-03-02T05:00:43.299" v="233" actId="1076"/>
      <pc:docMkLst>
        <pc:docMk/>
      </pc:docMkLst>
      <pc:sldChg chg="modSp mod">
        <pc:chgData name="Leung, Lai-Yung (Ruby)" userId="8890b783-e14a-47e3-a682-fbb67b692eba" providerId="ADAL" clId="{6E7C6FDE-C84F-3D4D-BEDC-64C3A87D5041}" dt="2023-03-02T05:00:43.299" v="233" actId="1076"/>
        <pc:sldMkLst>
          <pc:docMk/>
          <pc:sldMk cId="0" sldId="258"/>
        </pc:sldMkLst>
        <pc:spChg chg="mod">
          <ac:chgData name="Leung, Lai-Yung (Ruby)" userId="8890b783-e14a-47e3-a682-fbb67b692eba" providerId="ADAL" clId="{6E7C6FDE-C84F-3D4D-BEDC-64C3A87D5041}" dt="2023-03-02T04:57:21.867" v="97" actId="1076"/>
          <ac:spMkLst>
            <pc:docMk/>
            <pc:sldMk cId="0" sldId="258"/>
            <ac:spMk id="3075" creationId="{00000000-0000-0000-0000-000000000000}"/>
          </ac:spMkLst>
        </pc:spChg>
        <pc:spChg chg="mod">
          <ac:chgData name="Leung, Lai-Yung (Ruby)" userId="8890b783-e14a-47e3-a682-fbb67b692eba" providerId="ADAL" clId="{6E7C6FDE-C84F-3D4D-BEDC-64C3A87D5041}" dt="2023-03-02T04:57:18.453" v="96" actId="1076"/>
          <ac:spMkLst>
            <pc:docMk/>
            <pc:sldMk cId="0" sldId="258"/>
            <ac:spMk id="3076" creationId="{00000000-0000-0000-0000-000000000000}"/>
          </ac:spMkLst>
        </pc:spChg>
        <pc:spChg chg="mod">
          <ac:chgData name="Leung, Lai-Yung (Ruby)" userId="8890b783-e14a-47e3-a682-fbb67b692eba" providerId="ADAL" clId="{6E7C6FDE-C84F-3D4D-BEDC-64C3A87D5041}" dt="2023-03-02T05:00:43.299" v="233" actId="1076"/>
          <ac:spMkLst>
            <pc:docMk/>
            <pc:sldMk cId="0" sldId="258"/>
            <ac:spMk id="3078" creationId="{00000000-0000-0000-0000-000000000000}"/>
          </ac:spMkLst>
        </pc:spChg>
        <pc:picChg chg="mod">
          <ac:chgData name="Leung, Lai-Yung (Ruby)" userId="8890b783-e14a-47e3-a682-fbb67b692eba" providerId="ADAL" clId="{6E7C6FDE-C84F-3D4D-BEDC-64C3A87D5041}" dt="2023-03-02T04:57:26.817" v="98" actId="14100"/>
          <ac:picMkLst>
            <pc:docMk/>
            <pc:sldMk cId="0" sldId="258"/>
            <ac:picMk id="3" creationId="{8537D0D3-C6EE-C49A-F4C2-B030E981B483}"/>
          </ac:picMkLst>
        </pc:picChg>
      </pc:sldChg>
    </pc:docChg>
  </pc:docChgLst>
  <pc:docChgLst>
    <pc:chgData name="Mundy, Beth E" userId="09c03546-1d2d-4d82-89e1-bb5e2a2e687b" providerId="ADAL" clId="{318CBEB4-3125-4B3C-94D9-9A26826778D5}"/>
    <pc:docChg chg="modSld">
      <pc:chgData name="Mundy, Beth E" userId="09c03546-1d2d-4d82-89e1-bb5e2a2e687b" providerId="ADAL" clId="{318CBEB4-3125-4B3C-94D9-9A26826778D5}" dt="2023-05-01T14:02:01.626" v="0" actId="13926"/>
      <pc:docMkLst>
        <pc:docMk/>
      </pc:docMkLst>
      <pc:sldChg chg="modSp mod">
        <pc:chgData name="Mundy, Beth E" userId="09c03546-1d2d-4d82-89e1-bb5e2a2e687b" providerId="ADAL" clId="{318CBEB4-3125-4B3C-94D9-9A26826778D5}" dt="2023-05-01T14:02:01.626" v="0" actId="13926"/>
        <pc:sldMkLst>
          <pc:docMk/>
          <pc:sldMk cId="0" sldId="258"/>
        </pc:sldMkLst>
        <pc:spChg chg="mod">
          <ac:chgData name="Mundy, Beth E" userId="09c03546-1d2d-4d82-89e1-bb5e2a2e687b" providerId="ADAL" clId="{318CBEB4-3125-4B3C-94D9-9A26826778D5}" dt="2023-05-01T14:02:01.626" v="0" actId="13926"/>
          <ac:spMkLst>
            <pc:docMk/>
            <pc:sldMk cId="0" sldId="258"/>
            <ac:spMk id="3075" creationId="{00000000-0000-0000-0000-000000000000}"/>
          </ac:spMkLst>
        </pc:spChg>
      </pc:sldChg>
    </pc:docChg>
  </pc:docChgLst>
  <pc:docChgLst>
    <pc:chgData name="Mundy, Beth E" userId="09c03546-1d2d-4d82-89e1-bb5e2a2e687b" providerId="ADAL" clId="{71000F23-FB40-49E9-9BED-72B2845E7A02}"/>
    <pc:docChg chg="undo custSel addSld modSld">
      <pc:chgData name="Mundy, Beth E" userId="09c03546-1d2d-4d82-89e1-bb5e2a2e687b" providerId="ADAL" clId="{71000F23-FB40-49E9-9BED-72B2845E7A02}" dt="2023-03-07T22:16:57.857" v="318"/>
      <pc:docMkLst>
        <pc:docMk/>
      </pc:docMkLst>
      <pc:sldChg chg="addSp modSp mod addCm">
        <pc:chgData name="Mundy, Beth E" userId="09c03546-1d2d-4d82-89e1-bb5e2a2e687b" providerId="ADAL" clId="{71000F23-FB40-49E9-9BED-72B2845E7A02}" dt="2023-03-07T22:16:57.857" v="318"/>
        <pc:sldMkLst>
          <pc:docMk/>
          <pc:sldMk cId="0" sldId="258"/>
        </pc:sldMkLst>
        <pc:spChg chg="add mod">
          <ac:chgData name="Mundy, Beth E" userId="09c03546-1d2d-4d82-89e1-bb5e2a2e687b" providerId="ADAL" clId="{71000F23-FB40-49E9-9BED-72B2845E7A02}" dt="2023-03-07T19:11:13.864" v="33" actId="20577"/>
          <ac:spMkLst>
            <pc:docMk/>
            <pc:sldMk cId="0" sldId="258"/>
            <ac:spMk id="2" creationId="{CD575C91-40E4-9506-0678-F3A82B8DED0E}"/>
          </ac:spMkLst>
        </pc:spChg>
        <pc:spChg chg="mod">
          <ac:chgData name="Mundy, Beth E" userId="09c03546-1d2d-4d82-89e1-bb5e2a2e687b" providerId="ADAL" clId="{71000F23-FB40-49E9-9BED-72B2845E7A02}" dt="2023-03-07T22:16:41.801" v="317" actId="20577"/>
          <ac:spMkLst>
            <pc:docMk/>
            <pc:sldMk cId="0" sldId="258"/>
            <ac:spMk id="3075" creationId="{00000000-0000-0000-0000-000000000000}"/>
          </ac:spMkLst>
        </pc:spChg>
        <pc:spChg chg="mod">
          <ac:chgData name="Mundy, Beth E" userId="09c03546-1d2d-4d82-89e1-bb5e2a2e687b" providerId="ADAL" clId="{71000F23-FB40-49E9-9BED-72B2845E7A02}" dt="2023-03-07T20:46:45.198" v="116" actId="1035"/>
          <ac:spMkLst>
            <pc:docMk/>
            <pc:sldMk cId="0" sldId="258"/>
            <ac:spMk id="3076" creationId="{00000000-0000-0000-0000-000000000000}"/>
          </ac:spMkLst>
        </pc:spChg>
        <pc:spChg chg="mod">
          <ac:chgData name="Mundy, Beth E" userId="09c03546-1d2d-4d82-89e1-bb5e2a2e687b" providerId="ADAL" clId="{71000F23-FB40-49E9-9BED-72B2845E7A02}" dt="2023-03-07T21:38:49.374" v="172" actId="113"/>
          <ac:spMkLst>
            <pc:docMk/>
            <pc:sldMk cId="0" sldId="258"/>
            <ac:spMk id="3077" creationId="{00000000-0000-0000-0000-000000000000}"/>
          </ac:spMkLst>
        </pc:spChg>
        <pc:spChg chg="mod">
          <ac:chgData name="Mundy, Beth E" userId="09c03546-1d2d-4d82-89e1-bb5e2a2e687b" providerId="ADAL" clId="{71000F23-FB40-49E9-9BED-72B2845E7A02}" dt="2023-03-07T20:45:38.526" v="108" actId="20577"/>
          <ac:spMkLst>
            <pc:docMk/>
            <pc:sldMk cId="0" sldId="258"/>
            <ac:spMk id="3078" creationId="{00000000-0000-0000-0000-000000000000}"/>
          </ac:spMkLst>
        </pc:spChg>
      </pc:sldChg>
      <pc:sldChg chg="addSp modSp add mod">
        <pc:chgData name="Mundy, Beth E" userId="09c03546-1d2d-4d82-89e1-bb5e2a2e687b" providerId="ADAL" clId="{71000F23-FB40-49E9-9BED-72B2845E7A02}" dt="2023-03-07T19:11:07.196" v="26" actId="1036"/>
        <pc:sldMkLst>
          <pc:docMk/>
          <pc:sldMk cId="2678751563" sldId="259"/>
        </pc:sldMkLst>
        <pc:spChg chg="add mod">
          <ac:chgData name="Mundy, Beth E" userId="09c03546-1d2d-4d82-89e1-bb5e2a2e687b" providerId="ADAL" clId="{71000F23-FB40-49E9-9BED-72B2845E7A02}" dt="2023-03-07T19:11:07.196" v="26" actId="1036"/>
          <ac:spMkLst>
            <pc:docMk/>
            <pc:sldMk cId="2678751563" sldId="259"/>
            <ac:spMk id="2" creationId="{D086FE4A-4C5F-0B16-178C-D2C8316C6A24}"/>
          </ac:spMkLst>
        </pc:spChg>
      </pc:sldChg>
    </pc:docChg>
  </pc:docChgLst>
  <pc:docChgLst>
    <pc:chgData name="Jianfeng Li" userId="7bd699aebbc941de" providerId="Windows Live" clId="Web-{2F8A4AB2-5806-4B10-8200-7A6CB0509EC9}"/>
    <pc:docChg chg="modSld">
      <pc:chgData name="Jianfeng Li" userId="7bd699aebbc941de" providerId="Windows Live" clId="Web-{2F8A4AB2-5806-4B10-8200-7A6CB0509EC9}" dt="2023-02-27T02:20:23.785" v="628" actId="20577"/>
      <pc:docMkLst>
        <pc:docMk/>
      </pc:docMkLst>
      <pc:sldChg chg="addSp delSp modSp">
        <pc:chgData name="Jianfeng Li" userId="7bd699aebbc941de" providerId="Windows Live" clId="Web-{2F8A4AB2-5806-4B10-8200-7A6CB0509EC9}" dt="2023-02-27T02:20:23.785" v="628" actId="20577"/>
        <pc:sldMkLst>
          <pc:docMk/>
          <pc:sldMk cId="0" sldId="258"/>
        </pc:sldMkLst>
        <pc:spChg chg="mod">
          <ac:chgData name="Jianfeng Li" userId="7bd699aebbc941de" providerId="Windows Live" clId="Web-{2F8A4AB2-5806-4B10-8200-7A6CB0509EC9}" dt="2023-02-27T02:14:20.292" v="433" actId="20577"/>
          <ac:spMkLst>
            <pc:docMk/>
            <pc:sldMk cId="0" sldId="258"/>
            <ac:spMk id="3075" creationId="{00000000-0000-0000-0000-000000000000}"/>
          </ac:spMkLst>
        </pc:spChg>
        <pc:spChg chg="mod">
          <ac:chgData name="Jianfeng Li" userId="7bd699aebbc941de" providerId="Windows Live" clId="Web-{2F8A4AB2-5806-4B10-8200-7A6CB0509EC9}" dt="2023-02-27T01:48:09.097" v="75" actId="1076"/>
          <ac:spMkLst>
            <pc:docMk/>
            <pc:sldMk cId="0" sldId="258"/>
            <ac:spMk id="3076" creationId="{00000000-0000-0000-0000-000000000000}"/>
          </ac:spMkLst>
        </pc:spChg>
        <pc:spChg chg="mod">
          <ac:chgData name="Jianfeng Li" userId="7bd699aebbc941de" providerId="Windows Live" clId="Web-{2F8A4AB2-5806-4B10-8200-7A6CB0509EC9}" dt="2023-02-27T02:08:32.174" v="335" actId="20577"/>
          <ac:spMkLst>
            <pc:docMk/>
            <pc:sldMk cId="0" sldId="258"/>
            <ac:spMk id="3077" creationId="{00000000-0000-0000-0000-000000000000}"/>
          </ac:spMkLst>
        </pc:spChg>
        <pc:spChg chg="mod">
          <ac:chgData name="Jianfeng Li" userId="7bd699aebbc941de" providerId="Windows Live" clId="Web-{2F8A4AB2-5806-4B10-8200-7A6CB0509EC9}" dt="2023-02-27T02:20:23.785" v="628" actId="20577"/>
          <ac:spMkLst>
            <pc:docMk/>
            <pc:sldMk cId="0" sldId="258"/>
            <ac:spMk id="3078" creationId="{00000000-0000-0000-0000-000000000000}"/>
          </ac:spMkLst>
        </pc:spChg>
        <pc:picChg chg="add del mod">
          <ac:chgData name="Jianfeng Li" userId="7bd699aebbc941de" providerId="Windows Live" clId="Web-{2F8A4AB2-5806-4B10-8200-7A6CB0509EC9}" dt="2023-02-27T01:47:02.298" v="63"/>
          <ac:picMkLst>
            <pc:docMk/>
            <pc:sldMk cId="0" sldId="258"/>
            <ac:picMk id="2" creationId="{5B11740A-A7DA-8887-F05C-A6F5AFD39A5E}"/>
          </ac:picMkLst>
        </pc:picChg>
        <pc:picChg chg="add mod modCrop">
          <ac:chgData name="Jianfeng Li" userId="7bd699aebbc941de" providerId="Windows Live" clId="Web-{2F8A4AB2-5806-4B10-8200-7A6CB0509EC9}" dt="2023-02-27T02:09:14.441" v="336" actId="1076"/>
          <ac:picMkLst>
            <pc:docMk/>
            <pc:sldMk cId="0" sldId="258"/>
            <ac:picMk id="3" creationId="{8537D0D3-C6EE-C49A-F4C2-B030E981B483}"/>
          </ac:picMkLst>
        </pc:picChg>
        <pc:picChg chg="del">
          <ac:chgData name="Jianfeng Li" userId="7bd699aebbc941de" providerId="Windows Live" clId="Web-{2F8A4AB2-5806-4B10-8200-7A6CB0509EC9}" dt="2023-02-27T01:46:29.954" v="60"/>
          <ac:picMkLst>
            <pc:docMk/>
            <pc:sldMk cId="0" sldId="258"/>
            <ac:picMk id="5" creationId="{949CFAFC-88E3-4DE9-9063-1FA63BE3702B}"/>
          </ac:picMkLst>
        </pc:picChg>
        <pc:picChg chg="del">
          <ac:chgData name="Jianfeng Li" userId="7bd699aebbc941de" providerId="Windows Live" clId="Web-{2F8A4AB2-5806-4B10-8200-7A6CB0509EC9}" dt="2023-02-27T01:46:32.375" v="61"/>
          <ac:picMkLst>
            <pc:docMk/>
            <pc:sldMk cId="0" sldId="258"/>
            <ac:picMk id="7" creationId="{3BFAE1AF-0CA7-4B37-B9F8-44B2DAED0321}"/>
          </ac:picMkLst>
        </pc:picChg>
      </pc:sldChg>
    </pc:docChg>
  </pc:docChgLst>
  <pc:docChgLst>
    <pc:chgData name="Leung, Lai-Yung (Ruby)" userId="8890b783-e14a-47e3-a682-fbb67b692eba" providerId="ADAL" clId="{00E3DFAA-920D-3241-A1B1-76C89E2FDEA2}"/>
    <pc:docChg chg="modSld">
      <pc:chgData name="Leung, Lai-Yung (Ruby)" userId="8890b783-e14a-47e3-a682-fbb67b692eba" providerId="ADAL" clId="{00E3DFAA-920D-3241-A1B1-76C89E2FDEA2}" dt="2023-04-29T02:28:44.189" v="13" actId="13926"/>
      <pc:docMkLst>
        <pc:docMk/>
      </pc:docMkLst>
      <pc:sldChg chg="modSp mod">
        <pc:chgData name="Leung, Lai-Yung (Ruby)" userId="8890b783-e14a-47e3-a682-fbb67b692eba" providerId="ADAL" clId="{00E3DFAA-920D-3241-A1B1-76C89E2FDEA2}" dt="2023-04-29T02:28:44.189" v="13" actId="13926"/>
        <pc:sldMkLst>
          <pc:docMk/>
          <pc:sldMk cId="0" sldId="258"/>
        </pc:sldMkLst>
        <pc:spChg chg="mod">
          <ac:chgData name="Leung, Lai-Yung (Ruby)" userId="8890b783-e14a-47e3-a682-fbb67b692eba" providerId="ADAL" clId="{00E3DFAA-920D-3241-A1B1-76C89E2FDEA2}" dt="2023-04-29T02:28:44.189" v="13" actId="13926"/>
          <ac:spMkLst>
            <pc:docMk/>
            <pc:sldMk cId="0" sldId="258"/>
            <ac:spMk id="307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5/1/2023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5/1/2023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5/1/2023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5/1/2023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5/1/2023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5/1/2023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5/1/2023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5/1/2023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9/2022JD03749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609600"/>
            <a:ext cx="456146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350" b="1" dirty="0"/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50" dirty="0">
                <a:latin typeface="Calibri"/>
                <a:cs typeface="Arial"/>
              </a:rPr>
              <a:t>Investigate how the June 2012 North American derecho could unfold in a warmer climate.</a:t>
            </a:r>
            <a:endParaRPr lang="en-US" sz="1350" b="1" dirty="0">
              <a:latin typeface="Calibri"/>
              <a:cs typeface="Arial"/>
            </a:endParaRP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350" b="1" dirty="0"/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50" dirty="0">
                <a:latin typeface="Calibri"/>
                <a:cs typeface="Arial"/>
              </a:rPr>
              <a:t>Compare </a:t>
            </a:r>
            <a:r>
              <a:rPr lang="en-US" sz="1350" dirty="0">
                <a:latin typeface="Calibri"/>
                <a:cs typeface="Calibri"/>
              </a:rPr>
              <a:t>convection-permitting Weather Research and Forecasting (WRF) model simulations of the derecho under real conditions (CTRL) with simulations under a pseudo-global warming scenario (PGW) of the future environments by the end of the 21st century following the Shared Socioeconomic Pathways (SSP5-8.5).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50" dirty="0">
                <a:latin typeface="Calibri"/>
                <a:cs typeface="Arial"/>
              </a:rPr>
              <a:t>Track the derecho and its associated characteristics in the WRF simulations using the updated Flexible Object Tracker algorithm.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</a:pPr>
            <a:r>
              <a:rPr lang="en-US" sz="1350" dirty="0">
                <a:latin typeface="Calibri"/>
                <a:cs typeface="Arial"/>
              </a:rPr>
              <a:t>Analyze changes in the thermodynamic environment to understand differences in the derecho under future warming.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350" b="1" dirty="0"/>
              <a:t>Impact</a:t>
            </a:r>
            <a:endParaRPr lang="en-US" sz="1350" dirty="0"/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zh-CN" sz="1350" dirty="0">
                <a:latin typeface="Calibri"/>
                <a:ea typeface="宋体"/>
                <a:cs typeface="Arial"/>
              </a:rPr>
              <a:t>Revealed </a:t>
            </a:r>
            <a:r>
              <a:rPr lang="en-US" sz="1350" dirty="0">
                <a:latin typeface="Calibri"/>
                <a:cs typeface="Calibri"/>
              </a:rPr>
              <a:t>how warming-related changes in the thermodynamic environment could induce complex alterations to the June 2012 North American derecho</a:t>
            </a:r>
            <a:r>
              <a:rPr lang="en-US" sz="1350" dirty="0">
                <a:latin typeface="Calibri"/>
                <a:cs typeface="Arial"/>
              </a:rPr>
              <a:t>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50" dirty="0">
                <a:latin typeface="Calibri"/>
                <a:cs typeface="Calibri"/>
              </a:rPr>
              <a:t>Corroborated the importance of near surface relative humidity changes in modulating convective storm characteristics.</a:t>
            </a:r>
            <a:endParaRPr lang="en-US" sz="1350" dirty="0">
              <a:cs typeface="Calibri"/>
            </a:endParaRP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350" dirty="0">
                <a:latin typeface="Calibri"/>
                <a:cs typeface="Calibri"/>
              </a:rPr>
              <a:t>Highlighted the importance of performing a detailed analysis to identify and understand the mechanisms that lead to changes in derecho simulations.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76200"/>
            <a:ext cx="91440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900" b="1" dirty="0">
                <a:solidFill>
                  <a:srgbClr val="000000"/>
                </a:solidFill>
                <a:latin typeface="Calibri"/>
                <a:cs typeface="Calibri"/>
              </a:rPr>
              <a:t>Warming Weakens the June 2012 North American Derecho</a:t>
            </a:r>
            <a:endParaRPr lang="en-US" altLang="en-US" sz="29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52400" y="6373534"/>
            <a:ext cx="8818130" cy="430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1100" dirty="0">
                <a:latin typeface="Calibri"/>
                <a:cs typeface="Calibri"/>
              </a:rPr>
              <a:t>J. Li, Y. Qian, L. R. Leung, X. Chen, Z. Yang, and Z. Feng. “Potential weakening of the June 2012 North American derecho under future warming conditions.” </a:t>
            </a:r>
            <a:r>
              <a:rPr lang="en-US" sz="1100" i="1" dirty="0">
                <a:latin typeface="Calibri"/>
                <a:cs typeface="Calibri"/>
              </a:rPr>
              <a:t>Journal of Geophysical Research: Atmospheres, </a:t>
            </a:r>
            <a:r>
              <a:rPr lang="en-US" sz="1100" b="1" dirty="0">
                <a:latin typeface="Calibri"/>
                <a:cs typeface="Calibri"/>
              </a:rPr>
              <a:t>128,</a:t>
            </a:r>
            <a:r>
              <a:rPr lang="en-US" sz="1100" dirty="0">
                <a:latin typeface="Calibri"/>
                <a:cs typeface="Calibri"/>
              </a:rPr>
              <a:t> e2022JD037494, (2023). [DOI: </a:t>
            </a:r>
            <a:r>
              <a:rPr lang="en-US" sz="1100" dirty="0">
                <a:latin typeface="Calibri"/>
                <a:cs typeface="Calibri"/>
                <a:hlinkClick r:id="rId3"/>
              </a:rPr>
              <a:t>10.1029/2022JD037494</a:t>
            </a:r>
            <a:r>
              <a:rPr lang="en-US" sz="1100" dirty="0">
                <a:latin typeface="Calibri"/>
                <a:cs typeface="Calibri"/>
              </a:rPr>
              <a:t>].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712724" y="4010210"/>
            <a:ext cx="4278027" cy="211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400" b="1" dirty="0">
                <a:solidFill>
                  <a:srgbClr val="0000FF"/>
                </a:solidFill>
                <a:latin typeface="Arial"/>
                <a:cs typeface="Arial"/>
              </a:rPr>
              <a:t>Derecho evolutions based on radar signature (left) and surface wind speed (right) averaged over an ensemble of the CTRL (top) and PGW (bottom) simulations.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sz="1400" b="1" dirty="0">
              <a:solidFill>
                <a:srgbClr val="0000FF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zh-CN" sz="1400" b="1" dirty="0">
                <a:solidFill>
                  <a:srgbClr val="0000FF"/>
                </a:solidFill>
                <a:latin typeface="Arial"/>
                <a:cs typeface="Arial"/>
              </a:rPr>
              <a:t>In the PGW simulations, the derecho shrinks in the first half of its lifecycle and decays earlier, producing less extreme weather conditions (heavy precipitation and gale wind).</a:t>
            </a:r>
            <a:endParaRPr lang="zh-CN" altLang="zh-CN" sz="1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537D0D3-C6EE-C49A-F4C2-B030E981B4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2" t="282" r="28013" b="-157"/>
          <a:stretch/>
        </p:blipFill>
        <p:spPr>
          <a:xfrm rot="16200000">
            <a:off x="5513138" y="337832"/>
            <a:ext cx="2578544" cy="44397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33D5BE7003A24B86BD831924205D3A" ma:contentTypeVersion="2" ma:contentTypeDescription="Create a new document." ma:contentTypeScope="" ma:versionID="ac238988cf9dac0644edde20317055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a3b33f41066294d476535f56813624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57D9F0-2B85-430B-8843-0027C0E6F07C}">
  <ds:schemaRefs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DE39E42-86AA-45D1-BDEC-E709624E7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7239</TotalTime>
  <Words>293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208</cp:revision>
  <cp:lastPrinted>2011-05-11T17:30:12Z</cp:lastPrinted>
  <dcterms:created xsi:type="dcterms:W3CDTF">2017-11-02T21:19:41Z</dcterms:created>
  <dcterms:modified xsi:type="dcterms:W3CDTF">2023-05-01T14:02:08Z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0x0101008833D5BE7003A24B86BD831924205D3A</vt:lpwstr>
  </property>
  <property fmtid="{D5CDD505-2E9C-101B-9397-08002B2CF9AE}" pid="4" name="Order">
    <vt:r8>3400</vt:r8>
  </property>
</Properties>
</file>