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1CD312-CF8A-13A0-D325-3450E226B68B}" name="Campbell, Holly M" initials="CHM" userId="S::holly.campbell@pnnl.gov::c4d0878e-c000-43c1-808f-30e12e26e7a4" providerId="AD"/>
  <p188:author id="{91A9895A-2F7A-A274-93E4-20272CFE8043}" name="Mundy, Beth E" initials="MBE" userId="S::beth.mundy@pnnl.gov::09c03546-1d2d-4d82-89e1-bb5e2a2e68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93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965C433D-BEDE-47BB-840B-B68F63BE1115}"/>
    <pc:docChg chg="undo custSel modSld">
      <pc:chgData name="Mundy, Beth E" userId="09c03546-1d2d-4d82-89e1-bb5e2a2e687b" providerId="ADAL" clId="{965C433D-BEDE-47BB-840B-B68F63BE1115}" dt="2022-05-23T16:55:23.424" v="81"/>
      <pc:docMkLst>
        <pc:docMk/>
      </pc:docMkLst>
      <pc:sldChg chg="modSp mod delCm modCm">
        <pc:chgData name="Mundy, Beth E" userId="09c03546-1d2d-4d82-89e1-bb5e2a2e687b" providerId="ADAL" clId="{965C433D-BEDE-47BB-840B-B68F63BE1115}" dt="2022-05-23T16:55:23.424" v="81"/>
        <pc:sldMkLst>
          <pc:docMk/>
          <pc:sldMk cId="0" sldId="258"/>
        </pc:sldMkLst>
        <pc:spChg chg="mod">
          <ac:chgData name="Mundy, Beth E" userId="09c03546-1d2d-4d82-89e1-bb5e2a2e687b" providerId="ADAL" clId="{965C433D-BEDE-47BB-840B-B68F63BE1115}" dt="2022-05-23T16:55:20.089" v="80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  <pc:docChgLst>
    <pc:chgData name="Mundy, Beth E" userId="09c03546-1d2d-4d82-89e1-bb5e2a2e687b" providerId="ADAL" clId="{5F890806-758A-4F63-B2C9-7A7B69EAEF7C}"/>
    <pc:docChg chg="modSld">
      <pc:chgData name="Mundy, Beth E" userId="09c03546-1d2d-4d82-89e1-bb5e2a2e687b" providerId="ADAL" clId="{5F890806-758A-4F63-B2C9-7A7B69EAEF7C}" dt="2022-12-02T16:52:43.531" v="11" actId="113"/>
      <pc:docMkLst>
        <pc:docMk/>
      </pc:docMkLst>
      <pc:sldChg chg="modSp mod">
        <pc:chgData name="Mundy, Beth E" userId="09c03546-1d2d-4d82-89e1-bb5e2a2e687b" providerId="ADAL" clId="{5F890806-758A-4F63-B2C9-7A7B69EAEF7C}" dt="2022-12-02T16:52:43.531" v="11" actId="113"/>
        <pc:sldMkLst>
          <pc:docMk/>
          <pc:sldMk cId="0" sldId="258"/>
        </pc:sldMkLst>
        <pc:spChg chg="mod">
          <ac:chgData name="Mundy, Beth E" userId="09c03546-1d2d-4d82-89e1-bb5e2a2e687b" providerId="ADAL" clId="{5F890806-758A-4F63-B2C9-7A7B69EAEF7C}" dt="2022-12-02T16:30:13.577" v="1" actId="2057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Mundy, Beth E" userId="09c03546-1d2d-4d82-89e1-bb5e2a2e687b" providerId="ADAL" clId="{5F890806-758A-4F63-B2C9-7A7B69EAEF7C}" dt="2022-12-02T16:52:43.531" v="11" actId="113"/>
          <ac:spMkLst>
            <pc:docMk/>
            <pc:sldMk cId="0" sldId="258"/>
            <ac:spMk id="3077" creationId="{00000000-0000-0000-0000-000000000000}"/>
          </ac:spMkLst>
        </pc:spChg>
      </pc:sldChg>
    </pc:docChg>
  </pc:docChgLst>
  <pc:docChgLst>
    <pc:chgData name="Campbell, Holly M" userId="c4d0878e-c000-43c1-808f-30e12e26e7a4" providerId="ADAL" clId="{20752FA3-EC1E-47EA-BFCB-1D60063D467F}"/>
    <pc:docChg chg="modSld">
      <pc:chgData name="Campbell, Holly M" userId="c4d0878e-c000-43c1-808f-30e12e26e7a4" providerId="ADAL" clId="{20752FA3-EC1E-47EA-BFCB-1D60063D467F}" dt="2022-05-23T15:04:52.286" v="5"/>
      <pc:docMkLst>
        <pc:docMk/>
      </pc:docMkLst>
      <pc:sldChg chg="modSp mod addCm modCm">
        <pc:chgData name="Campbell, Holly M" userId="c4d0878e-c000-43c1-808f-30e12e26e7a4" providerId="ADAL" clId="{20752FA3-EC1E-47EA-BFCB-1D60063D467F}" dt="2022-05-23T15:04:52.286" v="5"/>
        <pc:sldMkLst>
          <pc:docMk/>
          <pc:sldMk cId="0" sldId="258"/>
        </pc:sldMkLst>
        <pc:spChg chg="mod">
          <ac:chgData name="Campbell, Holly M" userId="c4d0878e-c000-43c1-808f-30e12e26e7a4" providerId="ADAL" clId="{20752FA3-EC1E-47EA-BFCB-1D60063D467F}" dt="2022-05-23T14:59:42.241" v="2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990600"/>
            <a:ext cx="4572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Compare estimation methods for potential yields of agricultural crops and assess how global yield gap closure woul</a:t>
            </a:r>
            <a:r>
              <a:rPr lang="en-US" sz="1400" dirty="0"/>
              <a:t>d affect both fo</a:t>
            </a:r>
            <a:r>
              <a:rPr lang="en-US" sz="1400" dirty="0">
                <a:solidFill>
                  <a:prstClr val="black"/>
                </a:solidFill>
              </a:rPr>
              <a:t>od security and the agricultural sector.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global gridded crop models to estimate potential yields of important crops for each terrestrial grid cell.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 results with existing </a:t>
            </a:r>
            <a:r>
              <a:rPr lang="en-US" sz="1400" dirty="0">
                <a:solidFill>
                  <a:prstClr val="black"/>
                </a:solidFill>
              </a:rPr>
              <a:t>empirical-based estimates of yield potentials.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Design scenarios in </a:t>
            </a:r>
            <a:r>
              <a:rPr lang="en-US" sz="1400" dirty="0"/>
              <a:t>the Global Change Analysis Model based on the yield gap </a:t>
            </a:r>
            <a:r>
              <a:rPr lang="en-US" sz="1400" dirty="0">
                <a:solidFill>
                  <a:prstClr val="black"/>
                </a:solidFill>
              </a:rPr>
              <a:t>closure projected by both methods and compare the outcomes for key agricultural indicator variables.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Found that the uncertainty in future potential yields is very large, particularly in tropical regions with low present-day yields.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potential yields seen in crop model simulations describe an optimistic future for agriculture.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Understanding the barriers to </a:t>
            </a:r>
            <a:r>
              <a:rPr lang="en-US" altLang="en-US" sz="1400">
                <a:solidFill>
                  <a:srgbClr val="000000"/>
                </a:solidFill>
              </a:rPr>
              <a:t>realizing these </a:t>
            </a:r>
            <a:r>
              <a:rPr lang="en-US" altLang="en-US" sz="1400" dirty="0">
                <a:solidFill>
                  <a:srgbClr val="000000"/>
                </a:solidFill>
              </a:rPr>
              <a:t>crop yield levels in upcoming decades is important.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3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Mind the (Yield) Gap: the Importance of Potential Yield </a:t>
            </a:r>
            <a:r>
              <a:rPr lang="en-US" altLang="en-US" sz="3000" b="1">
                <a:solidFill>
                  <a:srgbClr val="000000"/>
                </a:solidFill>
                <a:latin typeface="Arial" panose="020B0604020202020204" pitchFamily="34" charset="0"/>
              </a:rPr>
              <a:t>Estimation Methods</a:t>
            </a:r>
            <a:endParaRPr lang="en-US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999202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Ollenburger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M, Kyle P., and Zhang X. “Uncertainties in estimating global potential yields and their impacts for long-term modeling,”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Food Security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14,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1177 (2022).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10.1007/s12571-021-01228-x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181600" y="4960203"/>
            <a:ext cx="36605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Global potential yields of maize are highly sensitive to estimation methods, with implications for future agricultural commodity production, trade, and food security.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575129-96B2-137B-C2E1-198896C4D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036203"/>
            <a:ext cx="3736785" cy="37643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6160</TotalTime>
  <Words>234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9</cp:revision>
  <cp:lastPrinted>2011-05-11T17:30:12Z</cp:lastPrinted>
  <dcterms:created xsi:type="dcterms:W3CDTF">2017-11-02T21:19:41Z</dcterms:created>
  <dcterms:modified xsi:type="dcterms:W3CDTF">2022-12-02T16:52:50Z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