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5"/>
    <p:restoredTop sz="93736"/>
  </p:normalViewPr>
  <p:slideViewPr>
    <p:cSldViewPr snapToGrid="0" snapToObjects="1">
      <p:cViewPr varScale="1">
        <p:scale>
          <a:sx n="82" d="100"/>
          <a:sy n="82" d="100"/>
        </p:scale>
        <p:origin x="10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5/12/2022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2645"/>
            <a:ext cx="11785928"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ClimateNet: an expert-labeled open dataset and deep learning architecture for enabling high-precision analyses of extreme weather</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738664"/>
          </a:xfrm>
          <a:prstGeom prst="rect">
            <a:avLst/>
          </a:prstGeom>
          <a:noFill/>
          <a:ln>
            <a:solidFill>
              <a:schemeClr val="accent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Prabhat, K. Kashinath, M. Mudigonda, S. Kim, L. Kapp-Schwoerer, A. Graubner, E. Karaismailoglu, L. von Kleist, T. Kurth, A. Greiner, K. Yang, C. Lewis, J. Chen, A. Lou, S. Chandran, B. Toms, W. Chapman, </a:t>
            </a:r>
            <a:r>
              <a:rPr lang="en-US" sz="1400" b="1" dirty="0">
                <a:latin typeface="Arial" panose="020B0604020202020204" pitchFamily="34" charset="0"/>
                <a:cs typeface="Arial" panose="020B0604020202020204" pitchFamily="34" charset="0"/>
              </a:rPr>
              <a:t>K. Dagon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C.A. Shields</a:t>
            </a:r>
            <a:r>
              <a:rPr lang="en-US" sz="1400" dirty="0">
                <a:latin typeface="Arial" panose="020B0604020202020204" pitchFamily="34" charset="0"/>
                <a:cs typeface="Arial" panose="020B0604020202020204" pitchFamily="34" charset="0"/>
              </a:rPr>
              <a:t>, T. O'Brien, M. Wehner, and W. Collins (2021). </a:t>
            </a:r>
            <a:r>
              <a:rPr lang="en-US" sz="1400" i="1" dirty="0">
                <a:latin typeface="Arial" panose="020B0604020202020204" pitchFamily="34" charset="0"/>
                <a:cs typeface="Arial" panose="020B0604020202020204" pitchFamily="34" charset="0"/>
              </a:rPr>
              <a:t>Geoscientific Model Development</a:t>
            </a:r>
            <a:r>
              <a:rPr lang="en-US" sz="1400" dirty="0">
                <a:latin typeface="Arial" panose="020B0604020202020204" pitchFamily="34" charset="0"/>
                <a:cs typeface="Arial" panose="020B0604020202020204" pitchFamily="34" charset="0"/>
              </a:rPr>
              <a:t>, doi: 10.5194/gmd-14-107-2021</a:t>
            </a:r>
            <a:endParaRPr lang="en-US" sz="12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198754" y="5211916"/>
            <a:ext cx="5854699" cy="646331"/>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Comparison of labels from TECA (top left), model predictions trained on TECA (top right), the ClimateNet dataset (bottom left), and model predictions trained on ClimateNet (bottom right).</a:t>
            </a:r>
          </a:p>
        </p:txBody>
      </p:sp>
      <p:sp>
        <p:nvSpPr>
          <p:cNvPr id="11" name="TextBox 10">
            <a:extLst>
              <a:ext uri="{FF2B5EF4-FFF2-40B4-BE49-F238E27FC236}">
                <a16:creationId xmlns:a16="http://schemas.microsoft.com/office/drawing/2014/main" id="{C1487AF8-B774-BC41-BABF-E7279BA534C8}"/>
              </a:ext>
            </a:extLst>
          </p:cNvPr>
          <p:cNvSpPr txBox="1"/>
          <p:nvPr/>
        </p:nvSpPr>
        <p:spPr>
          <a:xfrm>
            <a:off x="0" y="1597366"/>
            <a:ext cx="6359236" cy="1923604"/>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Identifying, detecting, and localizing extreme weather events is a crucial first step in understanding how they may vary under different climate change scenarios. Pattern recognition tasks such as classification, object detection, and segmentation (i.e., pixel-level classification) have remained challenging problems in the weather and climate sciences. Given the success of deep learning (DL) in tackling similar problems in computer vision, we advocate a DL-based approach.</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1084" y="3495392"/>
            <a:ext cx="6233520" cy="1492716"/>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We use the curated ClimateNet dataset to train a state-of-the-art DL model for pixel-level identification – i.e., segmentation – of tropical cyclones (TCs) and atmospheric rivers (ARs). We then apply the trained DL model to historical and climate change scenarios and show that the DL model accurately segments the data into TCs and ARs.</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5004168"/>
            <a:ext cx="6359236" cy="1061829"/>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panose="020B0604020202020204" pitchFamily="34" charset="0"/>
                <a:cs typeface="Arial" panose="020B0604020202020204" pitchFamily="34" charset="0"/>
              </a:rPr>
              <a:t>The key contribution of this work is that it paves the way for DL-based automated, high-fidelity, and highly precise analytics of climate data using a curated expert-labeled dataset – ClimateNet. </a:t>
            </a:r>
          </a:p>
        </p:txBody>
      </p:sp>
      <p:pic>
        <p:nvPicPr>
          <p:cNvPr id="7" name="Picture 6">
            <a:extLst>
              <a:ext uri="{FF2B5EF4-FFF2-40B4-BE49-F238E27FC236}">
                <a16:creationId xmlns:a16="http://schemas.microsoft.com/office/drawing/2014/main" id="{5F29C112-27CB-F9D6-6789-7D60A7001B3F}"/>
              </a:ext>
            </a:extLst>
          </p:cNvPr>
          <p:cNvPicPr>
            <a:picLocks noChangeAspect="1"/>
          </p:cNvPicPr>
          <p:nvPr/>
        </p:nvPicPr>
        <p:blipFill>
          <a:blip r:embed="rId2"/>
          <a:stretch>
            <a:fillRect/>
          </a:stretch>
        </p:blipFill>
        <p:spPr>
          <a:xfrm>
            <a:off x="6198753" y="1841492"/>
            <a:ext cx="5854700" cy="3302000"/>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323</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27</cp:revision>
  <dcterms:created xsi:type="dcterms:W3CDTF">2017-08-29T22:43:04Z</dcterms:created>
  <dcterms:modified xsi:type="dcterms:W3CDTF">2022-05-12T19:52:15Z</dcterms:modified>
</cp:coreProperties>
</file>