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1060" autoAdjust="0"/>
  </p:normalViewPr>
  <p:slideViewPr>
    <p:cSldViewPr>
      <p:cViewPr varScale="1">
        <p:scale>
          <a:sx n="76" d="100"/>
          <a:sy n="76" d="100"/>
        </p:scale>
        <p:origin x="114" y="198"/>
      </p:cViewPr>
      <p:guideLst>
        <p:guide orient="horz" pos="2160"/>
        <p:guide pos="2880"/>
      </p:guideLst>
    </p:cSldViewPr>
  </p:slideViewPr>
  <p:notesTextViewPr>
    <p:cViewPr>
      <p:scale>
        <a:sx n="100" d="100"/>
        <a:sy n="100" d="100"/>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3/22/2022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extLst>
      <p:ext uri="{BB962C8B-B14F-4D97-AF65-F5344CB8AC3E}">
        <p14:creationId xmlns:p14="http://schemas.microsoft.com/office/powerpoint/2010/main" val="2742424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3/22/2022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3/22/2022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3/22/2022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3/22/2022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3/22/2022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3/22/2022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3/22/2022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latin typeface="Avenir Book" panose="02000503020000020003" pitchFamily="2" charset="0"/>
            </a:endParaRPr>
          </a:p>
        </p:txBody>
      </p:sp>
      <p:sp>
        <p:nvSpPr>
          <p:cNvPr id="5" name="TextBox 4"/>
          <p:cNvSpPr txBox="1"/>
          <p:nvPr/>
        </p:nvSpPr>
        <p:spPr>
          <a:xfrm>
            <a:off x="0" y="0"/>
            <a:ext cx="5156993" cy="1384995"/>
          </a:xfrm>
          <a:prstGeom prst="rect">
            <a:avLst/>
          </a:prstGeom>
          <a:noFill/>
        </p:spPr>
        <p:txBody>
          <a:bodyPr wrap="square">
            <a:spAutoFit/>
          </a:bodyPr>
          <a:lstStyle/>
          <a:p>
            <a:r>
              <a:rPr lang="en-US" sz="2800" b="1" dirty="0">
                <a:latin typeface="Avenir Book" panose="02000503020000020003" pitchFamily="2" charset="0"/>
              </a:rPr>
              <a:t>Constraining the increased frequency of global precipitation extremes under warming</a:t>
            </a:r>
          </a:p>
        </p:txBody>
      </p:sp>
      <p:sp>
        <p:nvSpPr>
          <p:cNvPr id="12" name="TextBox 11"/>
          <p:cNvSpPr txBox="1"/>
          <p:nvPr/>
        </p:nvSpPr>
        <p:spPr>
          <a:xfrm>
            <a:off x="1504950" y="5943600"/>
            <a:ext cx="6134100" cy="6001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1100" dirty="0">
                <a:effectLst/>
              </a:rPr>
              <a:t>Thackeray, C. W., A. Hall, </a:t>
            </a:r>
            <a:r>
              <a:rPr lang="en-US" sz="1100" dirty="0"/>
              <a:t>J. Norris</a:t>
            </a:r>
            <a:r>
              <a:rPr lang="en-US" sz="1100" dirty="0">
                <a:effectLst/>
              </a:rPr>
              <a:t>, and </a:t>
            </a:r>
            <a:r>
              <a:rPr lang="en-US" sz="1100" dirty="0"/>
              <a:t>D. Chen</a:t>
            </a:r>
            <a:r>
              <a:rPr lang="en-GB" sz="1100" dirty="0">
                <a:latin typeface="Avenir Book" panose="02000503020000020003" pitchFamily="2" charset="0"/>
              </a:rPr>
              <a:t>, 2022: Constraining the increased frequency of global precipitation extremes under warming, Nature </a:t>
            </a:r>
            <a:r>
              <a:rPr lang="en-GB" sz="1100" dirty="0" err="1">
                <a:latin typeface="Avenir Book" panose="02000503020000020003" pitchFamily="2" charset="0"/>
              </a:rPr>
              <a:t>Clim</a:t>
            </a:r>
            <a:r>
              <a:rPr lang="en-US" sz="1100" i="1" dirty="0">
                <a:effectLst/>
              </a:rPr>
              <a:t>. </a:t>
            </a:r>
            <a:r>
              <a:rPr lang="en-US" sz="1100" i="1" dirty="0" err="1">
                <a:effectLst/>
              </a:rPr>
              <a:t>Chng</a:t>
            </a:r>
            <a:r>
              <a:rPr lang="en-US" sz="1100" i="1" dirty="0">
                <a:effectLst/>
              </a:rPr>
              <a:t>.</a:t>
            </a:r>
            <a:r>
              <a:rPr lang="en-GB" sz="1100" dirty="0">
                <a:latin typeface="Avenir Book" panose="02000503020000020003" pitchFamily="2" charset="0"/>
              </a:rPr>
              <a:t>, doi:10.1038/s41558-022-01329-1.</a:t>
            </a:r>
            <a:endParaRPr lang="en-US" sz="1100" dirty="0">
              <a:effectLst/>
            </a:endParaRPr>
          </a:p>
          <a:p>
            <a:pPr algn="ctr"/>
            <a:endParaRPr lang="en-GB" sz="1100" dirty="0">
              <a:latin typeface="Avenir Book" panose="02000503020000020003" pitchFamily="2" charset="0"/>
            </a:endParaRPr>
          </a:p>
        </p:txBody>
      </p:sp>
      <p:sp>
        <p:nvSpPr>
          <p:cNvPr id="14" name="TextBox 13"/>
          <p:cNvSpPr txBox="1"/>
          <p:nvPr/>
        </p:nvSpPr>
        <p:spPr>
          <a:xfrm>
            <a:off x="76200" y="4419600"/>
            <a:ext cx="4800600" cy="1292662"/>
          </a:xfrm>
          <a:prstGeom prst="rect">
            <a:avLst/>
          </a:prstGeom>
          <a:noFill/>
        </p:spPr>
        <p:txBody>
          <a:bodyPr wrap="square" rtlCol="0">
            <a:spAutoFit/>
          </a:bodyPr>
          <a:lstStyle/>
          <a:p>
            <a:r>
              <a:rPr lang="en-US" b="1" dirty="0">
                <a:solidFill>
                  <a:srgbClr val="77933C"/>
                </a:solidFill>
                <a:latin typeface="Avenir Book" panose="02000503020000020003" pitchFamily="2" charset="0"/>
              </a:rPr>
              <a:t>Research Details</a:t>
            </a:r>
            <a:br>
              <a:rPr lang="en-US" b="1" dirty="0">
                <a:solidFill>
                  <a:srgbClr val="77933C"/>
                </a:solidFill>
                <a:latin typeface="Avenir Book" panose="02000503020000020003" pitchFamily="2" charset="0"/>
              </a:rPr>
            </a:br>
            <a:r>
              <a:rPr lang="en-US" sz="1200" dirty="0">
                <a:latin typeface="Avenir Book" panose="02000503020000020003" pitchFamily="2" charset="0"/>
              </a:rPr>
              <a:t>The team compared the frequency change in heavy rainfall events over recent decades with the future change in multiple generations of climate models. Observations of historical change from MSWEP2 are used to assess model performance and form an emergent constraint on future change in heavy rainfall characteristics (both globally and across vast land areas).</a:t>
            </a:r>
          </a:p>
        </p:txBody>
      </p:sp>
      <p:sp>
        <p:nvSpPr>
          <p:cNvPr id="10" name="Rectangle 9"/>
          <p:cNvSpPr/>
          <p:nvPr/>
        </p:nvSpPr>
        <p:spPr>
          <a:xfrm>
            <a:off x="4892948" y="3610928"/>
            <a:ext cx="4079938" cy="1938992"/>
          </a:xfrm>
          <a:prstGeom prst="rect">
            <a:avLst/>
          </a:prstGeom>
        </p:spPr>
        <p:txBody>
          <a:bodyPr wrap="square">
            <a:spAutoFit/>
          </a:bodyPr>
          <a:lstStyle/>
          <a:p>
            <a:pPr algn="r"/>
            <a:r>
              <a:rPr lang="en-US" sz="1000" i="1" dirty="0">
                <a:solidFill>
                  <a:schemeClr val="tx1">
                    <a:lumMod val="65000"/>
                    <a:lumOff val="35000"/>
                  </a:schemeClr>
                </a:solidFill>
                <a:latin typeface="Avenir Book" panose="02000503020000020003" pitchFamily="2" charset="0"/>
              </a:rPr>
              <a:t>Relationship between the historical rate of global extreme precipitation frequency change and the future change in CMIP6 under two emissions scenarios. If a GCM provides more than one ensemble member, its ensemble mean change is calculated. Historical trends are calculated over the 1980-2017 period. Grey shading is used to illustrate uncertainty in GCM evaluation stemming from natural variability. In the absence of multiple observational products, we show a measure of natural variability derived from a subset of GCMs with at least 8 historical realizations (Table S1). Green shading indicates the 95% prediction interval (PI; range where a percentage of y values are likely to be found given x) for the frequency changes under climate change calculated following the hierarchical emergent constraint framework of Bowman et al. (2018).</a:t>
            </a:r>
          </a:p>
        </p:txBody>
      </p:sp>
      <p:sp>
        <p:nvSpPr>
          <p:cNvPr id="11" name="TextBox 10"/>
          <p:cNvSpPr txBox="1"/>
          <p:nvPr/>
        </p:nvSpPr>
        <p:spPr>
          <a:xfrm>
            <a:off x="76200" y="1295400"/>
            <a:ext cx="4816748" cy="3231654"/>
          </a:xfrm>
          <a:prstGeom prst="rect">
            <a:avLst/>
          </a:prstGeom>
          <a:noFill/>
        </p:spPr>
        <p:txBody>
          <a:bodyPr wrap="square" rtlCol="0">
            <a:spAutoFit/>
          </a:bodyPr>
          <a:lstStyle/>
          <a:p>
            <a:r>
              <a:rPr lang="en-US" b="1" dirty="0">
                <a:solidFill>
                  <a:srgbClr val="77933C"/>
                </a:solidFill>
                <a:latin typeface="Avenir Book" panose="02000503020000020003" pitchFamily="2" charset="0"/>
              </a:rPr>
              <a:t>Scientific Achievement</a:t>
            </a:r>
            <a:br>
              <a:rPr lang="en-US" sz="1400" b="1" dirty="0">
                <a:solidFill>
                  <a:srgbClr val="77933C"/>
                </a:solidFill>
                <a:latin typeface="Avenir Book" panose="02000503020000020003" pitchFamily="2" charset="0"/>
              </a:rPr>
            </a:br>
            <a:r>
              <a:rPr lang="en-US" sz="1200" dirty="0">
                <a:latin typeface="Avenir Book" panose="02000503020000020003" pitchFamily="2" charset="0"/>
              </a:rPr>
              <a:t>UCLA scientists developed an emergent constraint (EC) which can be used to reduce uncertainty in climate model projections of future heavy rainfall occurrence. The constraint reduces intermodel spread by 20-40% and suggests that historical global precipitation extremes will occur roughly 32 ± 8% more often than present by 2100 under a medium-emissions pathway (and 55 ± 13% under high-emissions). </a:t>
            </a:r>
            <a:br>
              <a:rPr lang="en-US" sz="1200" dirty="0">
                <a:latin typeface="Avenir Book" panose="02000503020000020003" pitchFamily="2" charset="0"/>
              </a:rPr>
            </a:br>
            <a:r>
              <a:rPr lang="en-US" b="1" dirty="0">
                <a:solidFill>
                  <a:schemeClr val="accent3">
                    <a:lumMod val="75000"/>
                  </a:schemeClr>
                </a:solidFill>
                <a:latin typeface="Avenir Book" panose="02000503020000020003" pitchFamily="2" charset="0"/>
              </a:rPr>
              <a:t>Significance &amp; Impact</a:t>
            </a:r>
          </a:p>
          <a:p>
            <a:r>
              <a:rPr lang="en-US" sz="1200" dirty="0">
                <a:latin typeface="Avenir Book" panose="02000503020000020003" pitchFamily="2" charset="0"/>
              </a:rPr>
              <a:t>Climate change is causing more frequent and intense precipitation extremes; however, these changes are difficult to project. Our efforts to reduce this intermodel uncertainty rely on simulations and observations of the change in heavy rainfall over the past four decades. The EC suggests that the higher-end projections are unlikely based on the observed change. If we accept the Clausius-Clapeyron explanations, which drive future changes in precipitation, our results provide another independent line of evidence that in many models the climate sensitivity is too strong.</a:t>
            </a:r>
          </a:p>
        </p:txBody>
      </p:sp>
      <p:pic>
        <p:nvPicPr>
          <p:cNvPr id="16" name="Picture 34" descr="lab_icon_rgb"/>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04800" y="5732621"/>
            <a:ext cx="890868"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6" name="Picture 2" descr="Image result for ucla logo">
            <a:extLst>
              <a:ext uri="{FF2B5EF4-FFF2-40B4-BE49-F238E27FC236}">
                <a16:creationId xmlns:a16="http://schemas.microsoft.com/office/drawing/2014/main" id="{4EB968B1-EA66-9543-BB76-608D1DBF8C9B}"/>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9876" t="12235" r="18801" b="13282"/>
          <a:stretch/>
        </p:blipFill>
        <p:spPr bwMode="auto">
          <a:xfrm>
            <a:off x="8001000" y="5621640"/>
            <a:ext cx="971886" cy="914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hart, scatter chart&#10;&#10;Description automatically generated">
            <a:extLst>
              <a:ext uri="{FF2B5EF4-FFF2-40B4-BE49-F238E27FC236}">
                <a16:creationId xmlns:a16="http://schemas.microsoft.com/office/drawing/2014/main" id="{6B1781BC-DA8F-499C-8B77-CF743490E9B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06764" y="211723"/>
            <a:ext cx="3366122" cy="3369677"/>
          </a:xfrm>
          <a:prstGeom prst="rect">
            <a:avLst/>
          </a:prstGeom>
        </p:spPr>
      </p:pic>
    </p:spTree>
    <p:extLst>
      <p:ext uri="{BB962C8B-B14F-4D97-AF65-F5344CB8AC3E}">
        <p14:creationId xmlns:p14="http://schemas.microsoft.com/office/powerpoint/2010/main" val="614292585"/>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42855</TotalTime>
  <Words>423</Words>
  <Application>Microsoft Office PowerPoint</Application>
  <PresentationFormat>On-screen Show (4:3)</PresentationFormat>
  <Paragraphs>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Avenir Book</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Chad Thackeray</cp:lastModifiedBy>
  <cp:revision>179</cp:revision>
  <dcterms:created xsi:type="dcterms:W3CDTF">2011-09-07T23:26:42Z</dcterms:created>
  <dcterms:modified xsi:type="dcterms:W3CDTF">2022-03-23T02:08:12Z</dcterms:modified>
</cp:coreProperties>
</file>