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8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Himes, Catherine L" initials="HCL" lastIdx="3" clrIdx="1">
    <p:extLst>
      <p:ext uri="{19B8F6BF-5375-455C-9EA6-DF929625EA0E}">
        <p15:presenceInfo xmlns:p15="http://schemas.microsoft.com/office/powerpoint/2012/main" userId="S::catherine.himes@pnnl.gov::3188da6f-cffb-4e9b-aed8-fac80e95ab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327" autoAdjust="0"/>
  </p:normalViewPr>
  <p:slideViewPr>
    <p:cSldViewPr>
      <p:cViewPr varScale="1">
        <p:scale>
          <a:sx n="125" d="100"/>
          <a:sy n="125" d="100"/>
        </p:scale>
        <p:origin x="19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750CF438-B1EF-4CB6-ADF1-8CFC7CD0EF19}"/>
    <pc:docChg chg="custSel">
      <pc:chgData name="Mundy, Beth E" userId="09c03546-1d2d-4d82-89e1-bb5e2a2e687b" providerId="ADAL" clId="{750CF438-B1EF-4CB6-ADF1-8CFC7CD0EF19}" dt="2022-01-21T16:24:29.819" v="2" actId="1592"/>
      <pc:docMkLst>
        <pc:docMk/>
      </pc:docMkLst>
      <pc:sldChg chg="delCm">
        <pc:chgData name="Mundy, Beth E" userId="09c03546-1d2d-4d82-89e1-bb5e2a2e687b" providerId="ADAL" clId="{750CF438-B1EF-4CB6-ADF1-8CFC7CD0EF19}" dt="2022-01-21T16:24:29.819" v="2" actId="1592"/>
        <pc:sldMkLst>
          <pc:docMk/>
          <pc:sldMk cId="0" sldId="258"/>
        </pc:sldMkLst>
      </pc:sldChg>
    </pc:docChg>
  </pc:docChgLst>
  <pc:docChgLst>
    <pc:chgData name="Himes, Catherine L" userId="3188da6f-cffb-4e9b-aed8-fac80e95ab34" providerId="ADAL" clId="{C7226A42-5843-49F5-BD0E-8356927E3C56}"/>
    <pc:docChg chg="custSel modSld">
      <pc:chgData name="Himes, Catherine L" userId="3188da6f-cffb-4e9b-aed8-fac80e95ab34" providerId="ADAL" clId="{C7226A42-5843-49F5-BD0E-8356927E3C56}" dt="2022-01-18T19:13:43.549" v="27" actId="20577"/>
      <pc:docMkLst>
        <pc:docMk/>
      </pc:docMkLst>
      <pc:sldChg chg="modSp mod addCm modCm">
        <pc:chgData name="Himes, Catherine L" userId="3188da6f-cffb-4e9b-aed8-fac80e95ab34" providerId="ADAL" clId="{C7226A42-5843-49F5-BD0E-8356927E3C56}" dt="2022-01-18T19:13:43.549" v="27" actId="20577"/>
        <pc:sldMkLst>
          <pc:docMk/>
          <pc:sldMk cId="0" sldId="258"/>
        </pc:sldMkLst>
        <pc:spChg chg="mod">
          <ac:chgData name="Himes, Catherine L" userId="3188da6f-cffb-4e9b-aed8-fac80e95ab34" providerId="ADAL" clId="{C7226A42-5843-49F5-BD0E-8356927E3C56}" dt="2022-01-18T19:13:43.549" v="27" actId="20577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Himes, Catherine L" userId="3188da6f-cffb-4e9b-aed8-fac80e95ab34" providerId="ADAL" clId="{C7226A42-5843-49F5-BD0E-8356927E3C56}" dt="2022-01-18T19:12:41.997" v="23" actId="20577"/>
          <ac:spMkLst>
            <pc:docMk/>
            <pc:sldMk cId="0" sldId="258"/>
            <ac:spMk id="307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043226"/>
            <a:ext cx="4310668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Reduce uncertainty in the projection of future precipitation by developing metrics to select climate models with good performance simulating precipitation and its drivers.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Systematically and objectively evaluate climate model performance at simulating precipitation and its large-scale environment in East Asia.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Develop a two-dimensional metric that simultaneously accounts for model skill in simulating the above two aspects.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Compare model projections produced by models with a range of skill levels determined by the metric.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Using a novel two-dimensional metric of precipitation and its large-scale driver can reduce uncertainty in future projections of East Asian summer monsoon precipitation.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This work motivates future studies exploring the effectiveness of two-dimensional metrics for constraining future precipitation projections in </a:t>
            </a:r>
            <a:r>
              <a:rPr lang="en-US" altLang="en-US" sz="1400"/>
              <a:t>other regions.</a:t>
            </a:r>
            <a:endParaRPr lang="en-US" altLang="en-US" sz="14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0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Generating Robust Precipitation Projections from Climate Models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558596" y="5997714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Wang, L., Qian, Y., Leung, L. R., Chen, X., Sarangi, C., Lu, J., et al. 2021. “Multiple metrics informed projections of future precipitation in China,”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Geophysical Research Letters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48, e2021GL093810.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DOI: 10.1029/2021GL093810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463066" y="4833589"/>
            <a:ext cx="4610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Thirty-one climate models are ranked based on their simulated precipitation (P) and P-related processes in East Asia. The top-performing models (in blue) show consistent increases in future precipitation change, while the middle- and bottom-performing groups significantly disagree in their projections. </a:t>
            </a:r>
          </a:p>
        </p:txBody>
      </p:sp>
      <p:pic>
        <p:nvPicPr>
          <p:cNvPr id="3" name="Picture 2" descr="Chart, histogram&#10;&#10;Description automatically generated">
            <a:extLst>
              <a:ext uri="{FF2B5EF4-FFF2-40B4-BE49-F238E27FC236}">
                <a16:creationId xmlns:a16="http://schemas.microsoft.com/office/drawing/2014/main" id="{E391985D-F03E-49DE-8127-4E6967A96D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818" y="1202533"/>
            <a:ext cx="4630531" cy="35456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522C35C9ABB64B81B56AE93BD8121A" ma:contentTypeVersion="6" ma:contentTypeDescription="Create a new document." ma:contentTypeScope="" ma:versionID="9d624290c367736fe56a967e31f7a987">
  <xsd:schema xmlns:xsd="http://www.w3.org/2001/XMLSchema" xmlns:xs="http://www.w3.org/2001/XMLSchema" xmlns:p="http://schemas.microsoft.com/office/2006/metadata/properties" xmlns:ns2="34ce37e6-51e5-4700-bc4a-ee453d0b2e1a" targetNamespace="http://schemas.microsoft.com/office/2006/metadata/properties" ma:root="true" ma:fieldsID="2db02a63a5a8a8ad5401177501251ca7" ns2:_="">
    <xsd:import namespace="34ce37e6-51e5-4700-bc4a-ee453d0b2e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e37e6-51e5-4700-bc4a-ee453d0b2e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34ce37e6-51e5-4700-bc4a-ee453d0b2e1a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E20CC44-E570-40E8-8322-8BE88B7D6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ce37e6-51e5-4700-bc4a-ee453d0b2e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6125</TotalTime>
  <Words>231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8</cp:revision>
  <cp:lastPrinted>2011-05-11T17:30:12Z</cp:lastPrinted>
  <dcterms:created xsi:type="dcterms:W3CDTF">2017-11-02T21:19:41Z</dcterms:created>
  <dcterms:modified xsi:type="dcterms:W3CDTF">2022-01-21T16:24:36Z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0x010100C4522C35C9ABB64B81B56AE93BD8121A</vt:lpwstr>
  </property>
  <property fmtid="{D5CDD505-2E9C-101B-9397-08002B2CF9AE}" pid="4" name="Order">
    <vt:r8>3400</vt:r8>
  </property>
</Properties>
</file>