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4D87C45F-985E-B0C2-5879-BF6E63467354}" name="Wu, Mingxuan" initials="WM" userId="S::mingxuan.wu@pnnl.gov::3dd14f0d-9a42-420b-bee7-0678b69befb0" providerId="AD"/>
  <p188:author id="{2E6D15CA-7646-61AF-1B1C-58B225EEA4F8}" name="SKE" initials="SKE" userId="SK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02E500-706B-41EA-B10C-BA958A063432}" v="5" dt="2023-02-09T20:54:25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6" autoAdjust="0"/>
    <p:restoredTop sz="96807" autoAdjust="0"/>
  </p:normalViewPr>
  <p:slideViewPr>
    <p:cSldViewPr>
      <p:cViewPr varScale="1">
        <p:scale>
          <a:sx n="127" d="100"/>
          <a:sy n="127" d="100"/>
        </p:scale>
        <p:origin x="13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997D8AB9-D974-4DF9-A4F4-52B7510621E0}"/>
    <pc:docChg chg="modSld">
      <pc:chgData name="Mundy, Beth E" userId="09c03546-1d2d-4d82-89e1-bb5e2a2e687b" providerId="ADAL" clId="{997D8AB9-D974-4DF9-A4F4-52B7510621E0}" dt="2023-02-09T23:10:31.543" v="2"/>
      <pc:docMkLst>
        <pc:docMk/>
      </pc:docMkLst>
      <pc:sldChg chg="modSp mod delCm">
        <pc:chgData name="Mundy, Beth E" userId="09c03546-1d2d-4d82-89e1-bb5e2a2e687b" providerId="ADAL" clId="{997D8AB9-D974-4DF9-A4F4-52B7510621E0}" dt="2023-02-09T23:10:31.543" v="2"/>
        <pc:sldMkLst>
          <pc:docMk/>
          <pc:sldMk cId="0" sldId="258"/>
        </pc:sldMkLst>
        <pc:spChg chg="mod">
          <ac:chgData name="Mundy, Beth E" userId="09c03546-1d2d-4d82-89e1-bb5e2a2e687b" providerId="ADAL" clId="{997D8AB9-D974-4DF9-A4F4-52B7510621E0}" dt="2023-02-09T23:08:51.416" v="1" actId="13926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1003410"/>
            <a:ext cx="4199700" cy="564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model performance in simulating nitrate aerosol and quantify the related effects on radiative forcing.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Examine the impacts of the mixing state of dust and sea salt on nitrate aerosol.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Implement the Model for Simulating Aerosol Interactions and Chemistry (MOSAIC) in the Energy </a:t>
            </a:r>
            <a:r>
              <a:rPr lang="en-US" sz="1400" dirty="0" err="1">
                <a:solidFill>
                  <a:prstClr val="black"/>
                </a:solidFill>
              </a:rPr>
              <a:t>Exascale</a:t>
            </a:r>
            <a:r>
              <a:rPr lang="en-US" sz="1400" dirty="0">
                <a:solidFill>
                  <a:prstClr val="black"/>
                </a:solidFill>
              </a:rPr>
              <a:t> Earth System Model version 2.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Conduct sensitivity experiments with different treatments of HNO</a:t>
            </a:r>
            <a:r>
              <a:rPr lang="en-US" sz="1400" baseline="-25000" dirty="0">
                <a:solidFill>
                  <a:prstClr val="black"/>
                </a:solidFill>
              </a:rPr>
              <a:t>3</a:t>
            </a:r>
            <a:r>
              <a:rPr lang="en-US" sz="1400" dirty="0">
                <a:solidFill>
                  <a:prstClr val="black"/>
                </a:solidFill>
              </a:rPr>
              <a:t> transfer to/from interstitial particles.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model simulations against ground-based observations and aircraft measurements.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altLang="en-US" sz="16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results highlight the importance of nitrate aerosol in the Earth’s climate and the large uncertainties in estimating their climate impacts.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mixing state of dust and sea salt can significantly affect the life cycle of nitrate aerosol.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Understanding the Impacts of Dust and Sea Salt Mixing States on Nitrate Aerosol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337119" y="6037401"/>
            <a:ext cx="466162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Wu M, Wang H, Easter R C, Lu Z, Liu X, Singh B, et al. “Development and evaluation of E3SM-MOSAIC: Spatial distributions and radiative effects of 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nitrate aerosol.”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Journals of Advances in Modeling Earth Systems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14, e2022MS003157 (2022). [DOI: 10.1029/2022MS003157]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263248" y="3810000"/>
            <a:ext cx="488075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Spatial distributions of nitrate aerosol radiative forcing (between 1850 and 2010) due to aerosol-radiation interactions (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RFari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, top row) and aerosol-cloud interactions (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RFaci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, bottom row). The numbers at the top right of each panel are global annual mean values. Areas with dots indicate values with a significance level above 10%. Nitrate aerosol strongly affects climate through aerosol-cloud interactions, because 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RFari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values are consistently smaller than 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RFaci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values. The mixing state of dust and sea salt particles also significantly increases the radiative forcing of nitrate aerosol, shown in MTC_WGT/MTC_SPLC compared to MTC_SLOW. </a:t>
            </a:r>
          </a:p>
        </p:txBody>
      </p:sp>
      <p:pic>
        <p:nvPicPr>
          <p:cNvPr id="4" name="Picture 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6170D156-AD09-CCD4-B3A7-F07FCBEB2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48" y="1119121"/>
            <a:ext cx="4947224" cy="25384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infopath/2007/PartnerControls"/>
    <ds:schemaRef ds:uri="http://schemas.microsoft.com/sharepoint/v3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6392</TotalTime>
  <Words>305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14</cp:revision>
  <cp:lastPrinted>2011-05-11T17:30:12Z</cp:lastPrinted>
  <dcterms:created xsi:type="dcterms:W3CDTF">2017-11-02T21:19:41Z</dcterms:created>
  <dcterms:modified xsi:type="dcterms:W3CDTF">2023-02-09T23:10:33Z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