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8A3C06-8BF9-6BAC-24C6-A28C7566C917}" name="Veneziani, Milena" initials="CV" userId="S::266779@win.lanl.gov::9aa4dda9-8700-4407-8b0b-e57fbc70b7fa" providerId="AD"/>
  <p188:author id="{87D3F738-9761-8117-93EB-3FD81F6E3558}" name="Weijer, Wilbert" initials="WW" userId="S::210628@win.lanl.gov::f3fc4aba-8bfc-44c0-acdf-dc39dfbf15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5"/>
    <p:restoredTop sz="94580"/>
  </p:normalViewPr>
  <p:slideViewPr>
    <p:cSldViewPr>
      <p:cViewPr varScale="1">
        <p:scale>
          <a:sx n="93" d="100"/>
          <a:sy n="93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939484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913" y="84260"/>
            <a:ext cx="7505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/>
              <a:t>High-Resolution Modelling Identifies the Bering Strait’s Role in Amplified Arctic Warming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10999" y="990600"/>
            <a:ext cx="4038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analyze a 21</a:t>
            </a:r>
            <a:r>
              <a:rPr lang="en-US" sz="1400" baseline="30000" dirty="0"/>
              <a:t>st</a:t>
            </a:r>
            <a:r>
              <a:rPr lang="en-US" sz="1400" dirty="0"/>
              <a:t> century scenario simulation (RCP8.5) with a high-resolution (HR) and low-resolution (LR) configuration of the Community Earth System Model (CESM1.3).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compare the Arctic warming response in these simulations with the CMIP5 ensemble.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89760" y="3265134"/>
            <a:ext cx="39862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demonstrate that a high-resolution climate model, which faithfully represents Bering Strait transport, has stronger ocean heat transport through the Bering Strait, and stronger 21</a:t>
            </a:r>
            <a:r>
              <a:rPr lang="en-US" sz="1400" baseline="30000" dirty="0"/>
              <a:t>st</a:t>
            </a:r>
            <a:r>
              <a:rPr lang="en-US" sz="1400" dirty="0"/>
              <a:t> Century warming than any low-resolution model from the CMIP5 generation.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conclude that faithfully representing Bering Strait throughflow in a climate model is </a:t>
            </a:r>
            <a:r>
              <a:rPr lang="en-US" sz="1400"/>
              <a:t>critical for </a:t>
            </a:r>
            <a:r>
              <a:rPr lang="en-US" sz="1400" dirty="0"/>
              <a:t>accurate projections of future Arctic warming.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" y="6087799"/>
            <a:ext cx="891540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/>
              <a:t>Xu, G., Rencurrel, M.C., Chang, P., Liu, X., Danabasoglu, G., Yeager, S.G., Steele, M., Weijer, W., Li, Y., Rosenbloom, N., Castruccio, F., and Zhang, Q., 2024. High-resolution modelling identifies the Bering Strait’s role in amplified Arctic warming. Nature Climate Change, pp.1-8. </a:t>
            </a:r>
            <a:r>
              <a:rPr lang="en-US" sz="1100" dirty="0" err="1"/>
              <a:t>doi</a:t>
            </a:r>
            <a:r>
              <a:rPr lang="en-US" sz="1100" dirty="0"/>
              <a:t>: 10.1038/s41558-024-02008-z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9FF80A-D7E1-DA4E-8E46-F34A599D7489}"/>
              </a:ext>
            </a:extLst>
          </p:cNvPr>
          <p:cNvSpPr txBox="1"/>
          <p:nvPr/>
        </p:nvSpPr>
        <p:spPr>
          <a:xfrm>
            <a:off x="292098" y="4502760"/>
            <a:ext cx="4761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Projected Arctic warming (top) and ocean heat transport through the Bering Strait (bottom), for the high-resolution (HR; red) and low-resolution (LR; blue) configurations of the Community Earth System Model (CESM), and for the CMIP6 ensemble (black line: ensemble mean; gray shading: ensemble spread). We argue that faster Arctic warming in CESM-HR is caused by the stronger increase in ocean heat transport through the Bering Strait, which is more faithfully represented in the high-resolution model.</a:t>
            </a:r>
          </a:p>
        </p:txBody>
      </p:sp>
      <p:pic>
        <p:nvPicPr>
          <p:cNvPr id="8" name="Picture 7" descr="A close-up of a beach&#10;&#10;Description automatically generated">
            <a:extLst>
              <a:ext uri="{FF2B5EF4-FFF2-40B4-BE49-F238E27FC236}">
                <a16:creationId xmlns:a16="http://schemas.microsoft.com/office/drawing/2014/main" id="{44066673-C863-9EF3-0EBA-780C52E31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87" y="180247"/>
            <a:ext cx="1661994" cy="8309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92098" y="990600"/>
            <a:ext cx="4279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Explore the impact of ocean heat transport (OHT) through the Bering Strait on future Arctic warming.</a:t>
            </a:r>
          </a:p>
        </p:txBody>
      </p:sp>
      <p:pic>
        <p:nvPicPr>
          <p:cNvPr id="3" name="Picture 2" descr="Chart, line chart, histogram&#10;&#10;Description automatically generated">
            <a:extLst>
              <a:ext uri="{FF2B5EF4-FFF2-40B4-BE49-F238E27FC236}">
                <a16:creationId xmlns:a16="http://schemas.microsoft.com/office/drawing/2014/main" id="{C1733903-EC7F-A718-44B7-FD64AA0D5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999" y="1860274"/>
            <a:ext cx="3392241" cy="256439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313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97</cp:revision>
  <dcterms:created xsi:type="dcterms:W3CDTF">2010-09-02T17:02:09Z</dcterms:created>
  <dcterms:modified xsi:type="dcterms:W3CDTF">2024-06-26T22:56:44Z</dcterms:modified>
</cp:coreProperties>
</file>