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CD312-CF8A-13A0-D325-3450E226B68B}" name="Campbell, Holly M" initials="CHM" userId="S::holly.campbell@pnnl.gov::c4d0878e-c000-43c1-808f-30e12e26e7a4" providerId="AD"/>
  <p188:author id="{91A9895A-2F7A-A274-93E4-20272CFE8043}" name="Mundy, Beth E" initials="MBE" userId="S::beth.mundy@pnnl.gov::09c03546-1d2d-4d82-89e1-bb5e2a2e68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2714D-CBEF-4B3F-A10A-F4A40C64B3DC}" v="1" dt="2023-06-20T15:49:29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9" autoAdjust="0"/>
    <p:restoredTop sz="97739" autoAdjust="0"/>
  </p:normalViewPr>
  <p:slideViewPr>
    <p:cSldViewPr>
      <p:cViewPr varScale="1">
        <p:scale>
          <a:sx n="113" d="100"/>
          <a:sy n="113" d="100"/>
        </p:scale>
        <p:origin x="138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bell, Holly M" userId="c4d0878e-c000-43c1-808f-30e12e26e7a4" providerId="ADAL" clId="{3F32714D-CBEF-4B3F-A10A-F4A40C64B3DC}"/>
    <pc:docChg chg="modSld">
      <pc:chgData name="Campbell, Holly M" userId="c4d0878e-c000-43c1-808f-30e12e26e7a4" providerId="ADAL" clId="{3F32714D-CBEF-4B3F-A10A-F4A40C64B3DC}" dt="2023-06-20T15:53:17.931" v="6"/>
      <pc:docMkLst>
        <pc:docMk/>
      </pc:docMkLst>
      <pc:sldChg chg="modSp mod addCm modCm">
        <pc:chgData name="Campbell, Holly M" userId="c4d0878e-c000-43c1-808f-30e12e26e7a4" providerId="ADAL" clId="{3F32714D-CBEF-4B3F-A10A-F4A40C64B3DC}" dt="2023-06-20T15:53:17.931" v="6"/>
        <pc:sldMkLst>
          <pc:docMk/>
          <pc:sldMk cId="0" sldId="258"/>
        </pc:sldMkLst>
        <pc:spChg chg="mod">
          <ac:chgData name="Campbell, Holly M" userId="c4d0878e-c000-43c1-808f-30e12e26e7a4" providerId="ADAL" clId="{3F32714D-CBEF-4B3F-A10A-F4A40C64B3DC}" dt="2023-06-20T15:50:34.400" v="1" actId="6549"/>
          <ac:spMkLst>
            <pc:docMk/>
            <pc:sldMk cId="0" sldId="258"/>
            <ac:spMk id="4" creationId="{EF94BB43-E224-DEE9-15D1-8FDDF20D201A}"/>
          </ac:spMkLst>
        </pc:spChg>
        <pc:spChg chg="mod">
          <ac:chgData name="Campbell, Holly M" userId="c4d0878e-c000-43c1-808f-30e12e26e7a4" providerId="ADAL" clId="{3F32714D-CBEF-4B3F-A10A-F4A40C64B3DC}" dt="2023-06-20T15:53:05.823" v="5" actId="6549"/>
          <ac:spMkLst>
            <pc:docMk/>
            <pc:sldMk cId="0" sldId="258"/>
            <ac:spMk id="3078" creationId="{00000000-0000-0000-0000-000000000000}"/>
          </ac:spMkLst>
        </pc:spChg>
      </pc:sldChg>
    </pc:docChg>
  </pc:docChgLst>
  <pc:docChgLst>
    <pc:chgData name="Mundy, Beth E" userId="09c03546-1d2d-4d82-89e1-bb5e2a2e687b" providerId="ADAL" clId="{5F550E25-E658-4F2E-AED5-F9ACD3247586}"/>
    <pc:docChg chg="">
      <pc:chgData name="Mundy, Beth E" userId="09c03546-1d2d-4d82-89e1-bb5e2a2e687b" providerId="ADAL" clId="{5F550E25-E658-4F2E-AED5-F9ACD3247586}" dt="2023-06-20T17:56:34.842" v="3"/>
      <pc:docMkLst>
        <pc:docMk/>
      </pc:docMkLst>
      <pc:sldChg chg="delCm">
        <pc:chgData name="Mundy, Beth E" userId="09c03546-1d2d-4d82-89e1-bb5e2a2e687b" providerId="ADAL" clId="{5F550E25-E658-4F2E-AED5-F9ACD3247586}" dt="2023-06-20T17:56:34.842" v="3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6" y="1420859"/>
            <a:ext cx="5834666" cy="12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Generate a global, gridded, monthly sectoral water withdrawal and consumption dataset for 2010–2100 for a range of scenarios to support studies evaluating the implications of human and Earth system change on future global and regional water dynamics.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8"/>
            <a:ext cx="120318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Navigating the Future of Global Water Use: A High-Resolution Analysis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24600" y="6227802"/>
            <a:ext cx="54102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Khan, Z., I. Thompson, C.R. Vernon, N.T. Graham, T.B. Wild, and M. Chen. “Global monthly sectoral water use for 2010–2100 at 0.5° resolution across alternative futures.”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Sci. Data.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10(201),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(2023). DOI: </a:t>
            </a:r>
            <a:r>
              <a:rPr lang="en-US" sz="10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10.1038/s41597-023-02086-2 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223016" y="5348755"/>
            <a:ext cx="59689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The spatial downscaling of 2010 water withdrawals by sector from GCAM regions and basins to 0.5° × 0.5° grid cells. This helps researchers understand future water usage and scarcity at a finer spatiotemporal scale across diverse socioeconomic and climate scenarios.</a:t>
            </a:r>
            <a:endParaRPr lang="en-US" altLang="en-US" sz="11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BF74B0-DE2D-377C-83B3-52E22BD1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2851126"/>
            <a:ext cx="5834666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Couple the Global Change Analysis Model (GCAM) with a land use spatial downscaling model (Demeter), a global hydrologic framework (Xanthos), and a water withdrawal downscaling model (Tethys) to generate a global gridded monthly sectoral water use dataset.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Use 75 scenarios harmonized with Shared Socioeconomic Pathways and Representative Concentration Pathways to capture a range of futures reflecting diverse global change across the human and Earth systems.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BB43-E224-DEE9-15D1-8FDDF20D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8" y="4999310"/>
            <a:ext cx="5834666" cy="165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 dataset quantifies global demand-side pressures on scarce water resources under various future scenarios, highlighting that future water scarcity is primarily driven by human demands rather than climate effects.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prstClr val="black"/>
                </a:solidFill>
              </a:rPr>
              <a:t>The research provides a transparent and open-source dataset with a fine spatiotemporal scale, capturing key drivers of future water scarcity and offering a more detailed understanding of irrigation water use by crop type.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401EFDF-50E3-340F-EBF7-9002B051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9" y="114300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Objective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7A84942-FEBE-A930-6496-9FA34FD6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7" y="256701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45C8B62-5EEE-2E74-C2BB-F43010C0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7" y="4673725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Impact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36582-E102-041B-5F8D-65CE19AB1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717465"/>
            <a:ext cx="2895600" cy="4387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9b28a-468d-4f89-a24a-ae448d085101">
      <Terms xmlns="http://schemas.microsoft.com/office/infopath/2007/PartnerControls"/>
    </lcf76f155ced4ddcb4097134ff3c332f>
    <TaxCatchAll xmlns="46a18389-f917-48ab-8f10-3a1967a18774" xsi:nil="true"/>
    <SharedWithUsers xmlns="46a18389-f917-48ab-8f10-3a1967a18774">
      <UserInfo>
        <DisplayName>Rice, Jennie S</DisplayName>
        <AccountId>12</AccountId>
        <AccountType/>
      </UserInfo>
      <UserInfo>
        <DisplayName>Vernon, Chris R</DisplayName>
        <AccountId>27</AccountId>
        <AccountType/>
      </UserInfo>
      <UserInfo>
        <DisplayName>Mcgrath, Casey R</DisplayName>
        <AccountId>11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6AD9F8B4FFE4AB38BD0C762315BE6" ma:contentTypeVersion="12" ma:contentTypeDescription="Create a new document." ma:contentTypeScope="" ma:versionID="e422ebd4274b3a162ca1fec6100d2eff">
  <xsd:schema xmlns:xsd="http://www.w3.org/2001/XMLSchema" xmlns:xs="http://www.w3.org/2001/XMLSchema" xmlns:p="http://schemas.microsoft.com/office/2006/metadata/properties" xmlns:ns2="d8a9b28a-468d-4f89-a24a-ae448d085101" xmlns:ns3="46a18389-f917-48ab-8f10-3a1967a18774" targetNamespace="http://schemas.microsoft.com/office/2006/metadata/properties" ma:root="true" ma:fieldsID="1e56ff8d7fa227df85432f8c13b5b208" ns2:_="" ns3:_="">
    <xsd:import namespace="d8a9b28a-468d-4f89-a24a-ae448d085101"/>
    <xsd:import namespace="46a18389-f917-48ab-8f10-3a1967a18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9b28a-468d-4f89-a24a-ae448d085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18389-f917-48ab-8f10-3a1967a187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bf9843-7740-4fe6-90cf-0b165ea11b63}" ma:internalName="TaxCatchAll" ma:showField="CatchAllData" ma:web="46a18389-f917-48ab-8f10-3a1967a18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http://purl.org/dc/dcmitype/"/>
    <ds:schemaRef ds:uri="http://purl.org/dc/elements/1.1/"/>
    <ds:schemaRef ds:uri="d8a9b28a-468d-4f89-a24a-ae448d08510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6a18389-f917-48ab-8f10-3a1967a1877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3C549A3-69A4-4111-9D7F-9ED6E69EE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9b28a-468d-4f89-a24a-ae448d085101"/>
    <ds:schemaRef ds:uri="46a18389-f917-48ab-8f10-3a1967a18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7238</TotalTime>
  <Words>301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20</cp:revision>
  <cp:lastPrinted>2011-05-11T17:30:12Z</cp:lastPrinted>
  <dcterms:created xsi:type="dcterms:W3CDTF">2017-11-02T21:19:41Z</dcterms:created>
  <dcterms:modified xsi:type="dcterms:W3CDTF">2023-06-20T17:56:35Z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0x01010043F6AD9F8B4FFE4AB38BD0C762315BE6</vt:lpwstr>
  </property>
  <property fmtid="{D5CDD505-2E9C-101B-9397-08002B2CF9AE}" pid="4" name="Order">
    <vt:r8>3400</vt:r8>
  </property>
  <property fmtid="{D5CDD505-2E9C-101B-9397-08002B2CF9AE}" pid="5" name="MediaServiceImageTags">
    <vt:lpwstr/>
  </property>
</Properties>
</file>