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7DFF0-9D57-4926-B6EF-297E10BBE95C}" v="11" dt="2023-04-01T15:57:5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3265" autoAdjust="0"/>
  </p:normalViewPr>
  <p:slideViewPr>
    <p:cSldViewPr>
      <p:cViewPr varScale="1">
        <p:scale>
          <a:sx n="119" d="100"/>
          <a:sy n="119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9/29/23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9/29/23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AA1B06-5034-CD3C-7EEB-3818D567F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448" y="838200"/>
            <a:ext cx="4305552" cy="4268307"/>
          </a:xfrm>
          <a:prstGeom prst="rect">
            <a:avLst/>
          </a:prstGeom>
        </p:spPr>
      </p:pic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1" y="762000"/>
            <a:ext cx="7924799" cy="1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plurality of sea-level rise is 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Greenland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ice-sheet (</a:t>
            </a:r>
            <a:r>
              <a:rPr lang="en-US" sz="18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surface melt, 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estimated ice-sheet snowfall, the source of the melt, varies widely among observational </a:t>
            </a:r>
            <a:r>
              <a:rPr lang="en-US" dirty="0" err="1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reanalyses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Wh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en-US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best to use</a:t>
            </a:r>
            <a:r>
              <a:rPr lang="en-US" sz="1800" b="0" i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ESMs?</a:t>
            </a: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First Use of Shallow Ice Cores to Constrain Precipitation Over Ice Sheets 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848600" y="5105400"/>
            <a:ext cx="4343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Taylor diagram shows ERA5 (ER5), MERRA2 (MR2) agree best with </a:t>
            </a:r>
            <a:r>
              <a:rPr lang="en-US" altLang="en-US" sz="1400" dirty="0" err="1">
                <a:latin typeface="Arial" panose="020B0604020202020204" pitchFamily="34" charset="0"/>
              </a:rPr>
              <a:t>GrIS</a:t>
            </a:r>
            <a:r>
              <a:rPr lang="en-US" altLang="en-US" sz="1400" dirty="0">
                <a:latin typeface="Arial" panose="020B0604020202020204" pitchFamily="34" charset="0"/>
              </a:rPr>
              <a:t>, AIS </a:t>
            </a:r>
            <a:r>
              <a:rPr lang="en-US" altLang="en-US" sz="1400" dirty="0" err="1">
                <a:latin typeface="Arial" panose="020B0604020202020204" pitchFamily="34" charset="0"/>
              </a:rPr>
              <a:t>SUMup</a:t>
            </a:r>
            <a:r>
              <a:rPr lang="en-US" altLang="en-US" sz="1400" dirty="0">
                <a:latin typeface="Arial" panose="020B0604020202020204" pitchFamily="34" charset="0"/>
              </a:rPr>
              <a:t> data (dashed).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3895970"/>
            <a:ext cx="7962647" cy="17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Researchers now know to spin-up snowpack in ESMs with ERA5 or MERRA2 to obtain realistic firn depth and air content required to project ice sheet, ice shelf, and sea-level rise responses to global warming 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implemented and now use ERA5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instead of CRUNCEP7) in E3SM for more robust surface mass balance and sea-level rise studies.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2057400"/>
            <a:ext cx="7772399" cy="17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  <a:endParaRPr lang="en-US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1980s n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accumulation (snowfall minus sublimation) from dry, shallow, 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cores (</a:t>
            </a:r>
            <a:r>
              <a:rPr lang="en-US" sz="18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SUMup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database) in Greenland and Antarctica (AIS) to 1980s </a:t>
            </a:r>
            <a:r>
              <a:rPr lang="en-US" sz="18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reanalyses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CRUNCEP7, ERA5, GSWP3, MERRA2, WFDE5)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ERA5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MERRA2 strongly correlate (</a:t>
            </a:r>
            <a:r>
              <a:rPr lang="en-US" sz="1800" b="0" i="1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b="0" baseline="300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0" i="1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800" b="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95%) with </a:t>
            </a:r>
            <a:r>
              <a:rPr lang="en-US" sz="1800" b="0" dirty="0" err="1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en-US" sz="1800" b="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AIS ice 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</a:t>
            </a:r>
            <a:endParaRPr lang="en-US" sz="1800" b="0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dirty="0" err="1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reanalyses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b="1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unfit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ESM surface mass balance studies</a:t>
            </a:r>
            <a:endParaRPr lang="en-US" sz="1800" b="0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8382" y="5725353"/>
            <a:ext cx="1185501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Schneider, A., C. S. Zender, N. L. Loeb, and S. F. Price (2023), Use of Shallow Ice Core Measurements to Evaluate and Constrain 1980—1990 Global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Reanalyses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of Ice Sheet Precipitation Rates,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Geophys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. Res. Lett., 50(19), e2023GL103943, doi:10.1029/2023GL103943.</a:t>
            </a: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Props1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4137</TotalTime>
  <Words>285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Charlie Zender</cp:lastModifiedBy>
  <cp:revision>137</cp:revision>
  <cp:lastPrinted>2022-03-28T16:23:10Z</cp:lastPrinted>
  <dcterms:created xsi:type="dcterms:W3CDTF">2019-02-27T15:57:00Z</dcterms:created>
  <dcterms:modified xsi:type="dcterms:W3CDTF">2023-09-30T20:30:18Z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