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F7DFF0-9D57-4926-B6EF-297E10BBE95C}" v="11" dt="2023-04-01T15:57:54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72177" autoAdjust="0"/>
  </p:normalViewPr>
  <p:slideViewPr>
    <p:cSldViewPr>
      <p:cViewPr varScale="1">
        <p:scale>
          <a:sx n="90" d="100"/>
          <a:sy n="90" d="100"/>
        </p:scale>
        <p:origin x="19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9/8/23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1" y="762000"/>
            <a:ext cx="7759881" cy="122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Sea-level rise is currently driven by ice-sheet surface melt, of which a significant component (10-20%) is driven by downslope winds. We must understand how and why these trends have changed in recent decades.</a:t>
            </a: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9165" y="234881"/>
            <a:ext cx="1170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Opposite Wind-driven + Total Surface Melt Trends in Antarctica vs. Greenland 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8229600" y="5410200"/>
            <a:ext cx="3610397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Melt Trends in (a) Greenland (b) Antarctica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3" y="3895970"/>
            <a:ext cx="7962647" cy="174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Ice sheet surface melt processes that drive sea-level rise are complex, interlinked, and non-intuitive. Replicating our findings is an important challenge for the physical fidelity of Earth System Models such as E3SM.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2065938"/>
            <a:ext cx="7759881" cy="197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Antarctic wind-associated melt has decreased about ~32% since 1999, while total melt has decreased about 15% due to reduced </a:t>
            </a:r>
            <a:r>
              <a:rPr lang="en-US" sz="18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föhn</a:t>
            </a: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-induced melt on the Antarctic Peninsula, and increased stratospheric ozone.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Wind-associated melt increased about 10% in Greenland, and along with warmer surface temperatures increased total melt about 34%.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08382" y="5725353"/>
            <a:ext cx="11855018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Laffin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, M. K., C. S. Zender, J. M. van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Wessem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, B. Noël, and W. Wang (2023), Wind-associated melt trends and contrasts between the Greenland and Antarctic Ice Sheets, </a:t>
            </a:r>
            <a:r>
              <a:rPr lang="en-US" altLang="en-US" sz="1600" dirty="0" err="1">
                <a:solidFill>
                  <a:srgbClr val="000000"/>
                </a:solidFill>
                <a:latin typeface="+mn-lt"/>
              </a:rPr>
              <a:t>Geophys</a:t>
            </a:r>
            <a:r>
              <a:rPr lang="en-US" altLang="en-US" sz="1600" dirty="0">
                <a:solidFill>
                  <a:srgbClr val="000000"/>
                </a:solidFill>
                <a:latin typeface="+mn-lt"/>
              </a:rPr>
              <a:t>. Res. Lett., 50(16), e2023GL102828, doi:10.1029/2023GL102828.</a:t>
            </a: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3" name="Picture 2" descr="A graph of melt trend and the number of melts&#10;&#10;Description automatically generated with medium confidence">
            <a:extLst>
              <a:ext uri="{FF2B5EF4-FFF2-40B4-BE49-F238E27FC236}">
                <a16:creationId xmlns:a16="http://schemas.microsoft.com/office/drawing/2014/main" id="{4BDBF60E-2C50-72A3-AC3B-F2A3A9216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865" y="990600"/>
            <a:ext cx="4109935" cy="2168857"/>
          </a:xfrm>
          <a:prstGeom prst="rect">
            <a:avLst/>
          </a:prstGeom>
        </p:spPr>
      </p:pic>
      <p:pic>
        <p:nvPicPr>
          <p:cNvPr id="7" name="Picture 6" descr="A graph showing the melt trend&#10;&#10;Description automatically generated">
            <a:extLst>
              <a:ext uri="{FF2B5EF4-FFF2-40B4-BE49-F238E27FC236}">
                <a16:creationId xmlns:a16="http://schemas.microsoft.com/office/drawing/2014/main" id="{C670C3C4-FFF3-BFDB-8ADA-54AF30707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848" y="3239809"/>
            <a:ext cx="4076952" cy="21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2979</TotalTime>
  <Words>237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Charlie Zender</cp:lastModifiedBy>
  <cp:revision>131</cp:revision>
  <cp:lastPrinted>2022-03-28T16:23:10Z</cp:lastPrinted>
  <dcterms:created xsi:type="dcterms:W3CDTF">2019-02-27T15:57:00Z</dcterms:created>
  <dcterms:modified xsi:type="dcterms:W3CDTF">2023-09-08T23:08:03Z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