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739" autoAdjust="0"/>
  </p:normalViewPr>
  <p:slideViewPr>
    <p:cSldViewPr>
      <p:cViewPr varScale="1">
        <p:scale>
          <a:sx n="128" d="100"/>
          <a:sy n="128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3/21/24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40336" y="1192259"/>
            <a:ext cx="5834666" cy="12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Develop the Helios R package to estimate population-weighted heating and cooling degrees, facilitating the integration of high-resolution climate data with the Global Change Analysis Model (GCAM) for improved building energy demand projections.</a:t>
            </a:r>
            <a:endParaRPr lang="en-US" sz="1300" b="1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A New Tool to Incorporate Climate Impacts on Building Energy Demand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46479" y="6028639"/>
            <a:ext cx="5410200" cy="6128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Zhao, M., Z. Khan, K. </a:t>
            </a:r>
            <a:r>
              <a:rPr lang="en-US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Dorheim</a:t>
            </a: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and C. Vernon. "</a:t>
            </a:r>
            <a:r>
              <a:rPr lang="en-US" sz="1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helios</a:t>
            </a:r>
            <a:r>
              <a:rPr lang="en-US" sz="1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An R package to process heating and cooling degrees for GCAM." Journal of Open Source Software 9, no. PNNL-SA-188047 (2024). DOI: 10.21105/joss.06033</a:t>
            </a:r>
            <a:endParaRPr lang="en-US" sz="1000" dirty="0">
              <a:effectLst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44895" y="5309867"/>
            <a:ext cx="561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This figure is an </a:t>
            </a: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example of the </a:t>
            </a: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elios workflow using two types of input datasets (e.g., global data from CMIP6 and CONUS data from WRF). This demonstration showcases </a:t>
            </a: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H</a:t>
            </a:r>
            <a:r>
              <a:rPr lang="en-US" sz="1000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elios’ capability to generate heating and cooling degrees by GCAM region or U.S. States, among other spatiotemporal scales. 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BF74B0-DE2D-377C-83B3-52E22BD1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2407444"/>
            <a:ext cx="5834666" cy="18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Implement a four-step workflow in the Helios R package that processes raw climate data, calculates population-weighted heating and cooling degrees, performs visual diagnostics, and outputs results in user-defined formats for integration with the GCAM.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Incorporate hourly or daily temperature data to calculate population-weighted heating and cooling degrees at various temporal and spatial scales.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BB43-E224-DEE9-15D1-8FDDF20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8" y="4211785"/>
            <a:ext cx="5834666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Helios is an R package that enables the modeling of climate impacts on energy demand at multiple spatiotemporal scales for GCAM.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The package reveals significant sub-annual and regional variations in electricity demand and peak loads.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300" dirty="0">
                <a:solidFill>
                  <a:prstClr val="black"/>
                </a:solidFill>
              </a:rPr>
              <a:t>Helios streamlines the workflow from raw climate data processing to outputting results in formats compatible with GCAM, facilitating global and regional energy infrastructure planning.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01EFDF-50E3-340F-EBF7-9002B051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9" y="91440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A84942-FEBE-A930-6496-9FA34FD6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210981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5C8B62-5EEE-2E74-C2BB-F43010C0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67" y="3886200"/>
            <a:ext cx="5834666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Impact</a:t>
            </a:r>
          </a:p>
        </p:txBody>
      </p:sp>
      <p:pic>
        <p:nvPicPr>
          <p:cNvPr id="6" name="Picture 5" descr="A diagram of the united states&#10;&#10;Description automatically generated">
            <a:extLst>
              <a:ext uri="{FF2B5EF4-FFF2-40B4-BE49-F238E27FC236}">
                <a16:creationId xmlns:a16="http://schemas.microsoft.com/office/drawing/2014/main" id="{B52707F1-F335-3802-4FB4-EB41FCBA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79" y="929401"/>
            <a:ext cx="5219700" cy="4358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  <UserInfo>
        <DisplayName>Vernon, Chris R</DisplayName>
        <AccountId>27</AccountId>
        <AccountType/>
      </UserInfo>
      <UserInfo>
        <DisplayName>Mcgrath, Casey R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purl.org/dc/elements/1.1/"/>
    <ds:schemaRef ds:uri="d8a9b28a-468d-4f89-a24a-ae448d08510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6224</TotalTime>
  <Words>281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Calibri</vt:lpstr>
      <vt:lpstr>Times New Roman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Rice, Jennie S</cp:lastModifiedBy>
  <cp:revision>20</cp:revision>
  <cp:lastPrinted>2011-05-11T17:30:12Z</cp:lastPrinted>
  <dcterms:created xsi:type="dcterms:W3CDTF">2017-11-02T21:19:41Z</dcterms:created>
  <dcterms:modified xsi:type="dcterms:W3CDTF">2024-03-22T01:40:15Z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