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07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14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21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29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535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042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549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056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88A"/>
    <a:srgbClr val="4A7738"/>
    <a:srgbClr val="A52510"/>
    <a:srgbClr val="304C90"/>
    <a:srgbClr val="1947A8"/>
    <a:srgbClr val="CF0000"/>
    <a:srgbClr val="0E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6507" indent="0">
              <a:buNone/>
              <a:defRPr sz="2000" b="1"/>
            </a:lvl2pPr>
            <a:lvl3pPr marL="913014" indent="0">
              <a:buNone/>
              <a:defRPr sz="1800" b="1"/>
            </a:lvl3pPr>
            <a:lvl4pPr marL="1369521" indent="0">
              <a:buNone/>
              <a:defRPr sz="1600" b="1"/>
            </a:lvl4pPr>
            <a:lvl5pPr marL="1826029" indent="0">
              <a:buNone/>
              <a:defRPr sz="1600" b="1"/>
            </a:lvl5pPr>
            <a:lvl6pPr marL="2282535" indent="0">
              <a:buNone/>
              <a:defRPr sz="1600" b="1"/>
            </a:lvl6pPr>
            <a:lvl7pPr marL="2739042" indent="0">
              <a:buNone/>
              <a:defRPr sz="1600" b="1"/>
            </a:lvl7pPr>
            <a:lvl8pPr marL="3195549" indent="0">
              <a:buNone/>
              <a:defRPr sz="1600" b="1"/>
            </a:lvl8pPr>
            <a:lvl9pPr marL="365205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6507" indent="0">
              <a:buNone/>
              <a:defRPr sz="2000" b="1"/>
            </a:lvl2pPr>
            <a:lvl3pPr marL="913014" indent="0">
              <a:buNone/>
              <a:defRPr sz="1800" b="1"/>
            </a:lvl3pPr>
            <a:lvl4pPr marL="1369521" indent="0">
              <a:buNone/>
              <a:defRPr sz="1600" b="1"/>
            </a:lvl4pPr>
            <a:lvl5pPr marL="1826029" indent="0">
              <a:buNone/>
              <a:defRPr sz="1600" b="1"/>
            </a:lvl5pPr>
            <a:lvl6pPr marL="2282535" indent="0">
              <a:buNone/>
              <a:defRPr sz="1600" b="1"/>
            </a:lvl6pPr>
            <a:lvl7pPr marL="2739042" indent="0">
              <a:buNone/>
              <a:defRPr sz="1600" b="1"/>
            </a:lvl7pPr>
            <a:lvl8pPr marL="3195549" indent="0">
              <a:buNone/>
              <a:defRPr sz="1600" b="1"/>
            </a:lvl8pPr>
            <a:lvl9pPr marL="365205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6507" indent="0">
              <a:buNone/>
              <a:defRPr sz="1200"/>
            </a:lvl2pPr>
            <a:lvl3pPr marL="913014" indent="0">
              <a:buNone/>
              <a:defRPr sz="1000"/>
            </a:lvl3pPr>
            <a:lvl4pPr marL="1369521" indent="0">
              <a:buNone/>
              <a:defRPr sz="900"/>
            </a:lvl4pPr>
            <a:lvl5pPr marL="1826029" indent="0">
              <a:buNone/>
              <a:defRPr sz="900"/>
            </a:lvl5pPr>
            <a:lvl6pPr marL="2282535" indent="0">
              <a:buNone/>
              <a:defRPr sz="900"/>
            </a:lvl6pPr>
            <a:lvl7pPr marL="2739042" indent="0">
              <a:buNone/>
              <a:defRPr sz="900"/>
            </a:lvl7pPr>
            <a:lvl8pPr marL="3195549" indent="0">
              <a:buNone/>
              <a:defRPr sz="900"/>
            </a:lvl8pPr>
            <a:lvl9pPr marL="365205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6507" indent="0">
              <a:buNone/>
              <a:defRPr sz="2800"/>
            </a:lvl2pPr>
            <a:lvl3pPr marL="913014" indent="0">
              <a:buNone/>
              <a:defRPr sz="2400"/>
            </a:lvl3pPr>
            <a:lvl4pPr marL="1369521" indent="0">
              <a:buNone/>
              <a:defRPr sz="2000"/>
            </a:lvl4pPr>
            <a:lvl5pPr marL="1826029" indent="0">
              <a:buNone/>
              <a:defRPr sz="2000"/>
            </a:lvl5pPr>
            <a:lvl6pPr marL="2282535" indent="0">
              <a:buNone/>
              <a:defRPr sz="2000"/>
            </a:lvl6pPr>
            <a:lvl7pPr marL="2739042" indent="0">
              <a:buNone/>
              <a:defRPr sz="2000"/>
            </a:lvl7pPr>
            <a:lvl8pPr marL="3195549" indent="0">
              <a:buNone/>
              <a:defRPr sz="2000"/>
            </a:lvl8pPr>
            <a:lvl9pPr marL="365205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6507" indent="0">
              <a:buNone/>
              <a:defRPr sz="1200"/>
            </a:lvl2pPr>
            <a:lvl3pPr marL="913014" indent="0">
              <a:buNone/>
              <a:defRPr sz="1000"/>
            </a:lvl3pPr>
            <a:lvl4pPr marL="1369521" indent="0">
              <a:buNone/>
              <a:defRPr sz="900"/>
            </a:lvl4pPr>
            <a:lvl5pPr marL="1826029" indent="0">
              <a:buNone/>
              <a:defRPr sz="900"/>
            </a:lvl5pPr>
            <a:lvl6pPr marL="2282535" indent="0">
              <a:buNone/>
              <a:defRPr sz="900"/>
            </a:lvl6pPr>
            <a:lvl7pPr marL="2739042" indent="0">
              <a:buNone/>
              <a:defRPr sz="900"/>
            </a:lvl7pPr>
            <a:lvl8pPr marL="3195549" indent="0">
              <a:buNone/>
              <a:defRPr sz="900"/>
            </a:lvl8pPr>
            <a:lvl9pPr marL="365205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456507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381" indent="-342381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1825" indent="-285318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1267" indent="-228254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597775" indent="-228254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4282" indent="-228254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0789" indent="-228254" algn="l" defTabSz="4565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96" indent="-228254" algn="l" defTabSz="4565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03" indent="-228254" algn="l" defTabSz="4565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11" indent="-228254" algn="l" defTabSz="4565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7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4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21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29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35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42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49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56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67250" y="887581"/>
            <a:ext cx="4191000" cy="28271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327670" y="6354111"/>
            <a:ext cx="4251110" cy="285750"/>
            <a:chOff x="15972816" y="40666313"/>
            <a:chExt cx="20405327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5972816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219"/>
                </a:spcAft>
              </a:pPr>
              <a:r>
                <a:rPr lang="en-US" sz="400" i="1" dirty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500" b="1" dirty="0" err="1" smtClean="0">
                  <a:latin typeface="Arial"/>
                  <a:cs typeface="Arial"/>
                </a:rPr>
                <a:t>Chonggang</a:t>
              </a:r>
              <a:r>
                <a:rPr lang="en-US" sz="500" b="1" dirty="0" smtClean="0">
                  <a:latin typeface="Arial"/>
                  <a:cs typeface="Arial"/>
                </a:rPr>
                <a:t> Xu</a:t>
              </a:r>
              <a:endParaRPr lang="en-US" sz="4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292"/>
                </a:spcAft>
              </a:pPr>
              <a:r>
                <a:rPr lang="en-US" sz="400" dirty="0" smtClean="0">
                  <a:latin typeface="Arial"/>
                  <a:cs typeface="Arial"/>
                </a:rPr>
                <a:t>Los Alamos National Laboratory</a:t>
              </a:r>
              <a:endParaRPr lang="en-US" sz="400" dirty="0">
                <a:latin typeface="Arial"/>
                <a:cs typeface="Arial"/>
              </a:endParaRPr>
            </a:p>
            <a:p>
              <a:r>
                <a:rPr lang="en-US" sz="400" dirty="0" smtClean="0">
                  <a:latin typeface="Arial"/>
                  <a:cs typeface="Arial"/>
                </a:rPr>
                <a:t>505-665-9773</a:t>
              </a:r>
              <a:endParaRPr lang="en-US" sz="400" dirty="0">
                <a:latin typeface="Arial"/>
                <a:cs typeface="Arial"/>
              </a:endParaRPr>
            </a:p>
            <a:p>
              <a:r>
                <a:rPr lang="en-US" sz="400" dirty="0" smtClean="0">
                  <a:latin typeface="Arial"/>
                  <a:cs typeface="Arial"/>
                </a:rPr>
                <a:t>cxu@lanl.gov</a:t>
              </a:r>
              <a:endParaRPr lang="en-US" sz="400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700" b="1" dirty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7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59678" y="153520"/>
            <a:ext cx="8184322" cy="100012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Toward a better prediction of water stress on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vegetation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dynamics in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ALM</a:t>
            </a:r>
          </a:p>
          <a:p>
            <a:r>
              <a:rPr lang="en-US" sz="1050" b="1" dirty="0" smtClean="0"/>
              <a:t> </a:t>
            </a:r>
            <a:r>
              <a:rPr lang="en-US" sz="1050" b="1" dirty="0" err="1"/>
              <a:t>Chonggang</a:t>
            </a:r>
            <a:r>
              <a:rPr lang="en-US" sz="1050" b="1" dirty="0"/>
              <a:t> </a:t>
            </a:r>
            <a:r>
              <a:rPr lang="en-US" sz="1050" b="1" dirty="0" smtClean="0"/>
              <a:t>Xu, </a:t>
            </a:r>
            <a:r>
              <a:rPr lang="en-US" sz="1050" b="1" dirty="0"/>
              <a:t>Bradley Christoffersen, Daniel </a:t>
            </a:r>
            <a:r>
              <a:rPr lang="en-US" sz="1050" b="1" dirty="0" smtClean="0"/>
              <a:t>Johnson, </a:t>
            </a:r>
            <a:r>
              <a:rPr lang="en-US" sz="1050" b="1" dirty="0" smtClean="0"/>
              <a:t>Wei Liang, </a:t>
            </a:r>
            <a:r>
              <a:rPr lang="en-US" sz="1050" b="1" dirty="0" err="1" smtClean="0"/>
              <a:t>Sanna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Sevanto</a:t>
            </a:r>
            <a:r>
              <a:rPr lang="en-US" sz="1050" b="1" dirty="0" smtClean="0"/>
              <a:t>, Rosie Fisher, </a:t>
            </a:r>
            <a:r>
              <a:rPr lang="en-US" sz="1050" b="1" dirty="0"/>
              <a:t>Henry </a:t>
            </a:r>
            <a:r>
              <a:rPr lang="en-US" sz="1050" b="1" dirty="0" smtClean="0"/>
              <a:t>Adams, </a:t>
            </a:r>
            <a:r>
              <a:rPr lang="en-US" sz="1050" b="1" dirty="0" smtClean="0"/>
              <a:t>Nate  </a:t>
            </a:r>
            <a:r>
              <a:rPr lang="en-US" sz="1050" b="1" dirty="0" smtClean="0"/>
              <a:t>McDowell</a:t>
            </a:r>
          </a:p>
          <a:p>
            <a:r>
              <a:rPr lang="en-US" sz="1050" b="1" dirty="0" smtClean="0">
                <a:latin typeface="Arial"/>
                <a:cs typeface="Arial"/>
              </a:rPr>
              <a:t>Los Alamos National Laboratory</a:t>
            </a:r>
            <a:endParaRPr lang="en-US" sz="1050" b="1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5750" y="1500188"/>
            <a:ext cx="4203334" cy="2214563"/>
            <a:chOff x="1371600" y="9601200"/>
            <a:chExt cx="20176003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3" y="11887203"/>
              <a:ext cx="20116800" cy="11887197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700" dirty="0">
                <a:latin typeface="Arial"/>
                <a:cs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13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Objective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85750" y="3714750"/>
            <a:ext cx="8572500" cy="2214563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1600" dirty="0">
                <a:latin typeface="Arial"/>
                <a:cs typeface="Arial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13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Plant hydrodynamic model and its evaluations at one drought-experimental site in New Mexico</a:t>
                </a:r>
                <a:endParaRPr lang="en-US" sz="13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89708" y="238131"/>
            <a:ext cx="869970" cy="830904"/>
          </a:xfrm>
          <a:prstGeom prst="rect">
            <a:avLst/>
          </a:prstGeom>
          <a:noFill/>
        </p:spPr>
        <p:txBody>
          <a:bodyPr wrap="square" lIns="91348" tIns="45674" rIns="91348" bIns="45674" rtlCol="0">
            <a:spAutoFit/>
          </a:bodyPr>
          <a:lstStyle/>
          <a:p>
            <a:r>
              <a:rPr lang="en-US" sz="4800" b="1" dirty="0" smtClean="0">
                <a:solidFill>
                  <a:srgbClr val="2E488A"/>
                </a:solidFill>
                <a:latin typeface="Arial"/>
                <a:cs typeface="Arial"/>
              </a:rPr>
              <a:t>R:</a:t>
            </a:r>
            <a:endParaRPr lang="en-US" sz="4800" b="1" dirty="0">
              <a:solidFill>
                <a:srgbClr val="2E488A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 bwMode="auto">
          <a:xfrm>
            <a:off x="4604929" y="1153645"/>
            <a:ext cx="4042702" cy="25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8392" y="872139"/>
            <a:ext cx="435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Times New Roman" panose="02020603050405020304" pitchFamily="18" charset="0"/>
              </a:rPr>
              <a:t>P</a:t>
            </a:r>
            <a:r>
              <a:rPr lang="en-US" sz="1200" dirty="0"/>
              <a:t>redictions of piñon pine mortality events </a:t>
            </a:r>
            <a:r>
              <a:rPr lang="en-US" sz="1200" dirty="0" smtClean="0"/>
              <a:t>using </a:t>
            </a:r>
            <a:r>
              <a:rPr lang="en-US" sz="1200" dirty="0"/>
              <a:t>our </a:t>
            </a:r>
            <a:r>
              <a:rPr lang="en-US" sz="1200" dirty="0" smtClean="0"/>
              <a:t>hydrodynamic </a:t>
            </a:r>
            <a:r>
              <a:rPr lang="en-US" sz="1200" dirty="0" smtClean="0"/>
              <a:t>model (McDowell et al 2016. Nature Climate Change).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98084" y="1937204"/>
            <a:ext cx="4178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We </a:t>
            </a:r>
            <a:r>
              <a:rPr lang="en-US" b="1" dirty="0"/>
              <a:t>are developing </a:t>
            </a:r>
            <a:r>
              <a:rPr lang="en-US" b="1" dirty="0" smtClean="0"/>
              <a:t>process-based </a:t>
            </a:r>
            <a:r>
              <a:rPr lang="en-US" b="1" dirty="0" smtClean="0"/>
              <a:t>plant hydrodynamic models </a:t>
            </a:r>
            <a:r>
              <a:rPr lang="en-US" b="1" dirty="0" smtClean="0"/>
              <a:t>to predict the impact of </a:t>
            </a:r>
            <a:r>
              <a:rPr lang="en-US" b="1" dirty="0"/>
              <a:t>water </a:t>
            </a:r>
            <a:r>
              <a:rPr lang="en-US" b="1" dirty="0" smtClean="0"/>
              <a:t>stress </a:t>
            </a:r>
            <a:r>
              <a:rPr lang="en-US" b="1" dirty="0"/>
              <a:t>on vegetation growth and </a:t>
            </a:r>
            <a:r>
              <a:rPr lang="en-US" b="1" dirty="0" smtClean="0"/>
              <a:t>tree mortality, </a:t>
            </a:r>
            <a:r>
              <a:rPr lang="en-US" b="1" dirty="0" smtClean="0"/>
              <a:t>for </a:t>
            </a:r>
            <a:r>
              <a:rPr lang="en-US" b="1" dirty="0" smtClean="0"/>
              <a:t>a better prediction of </a:t>
            </a:r>
            <a:r>
              <a:rPr lang="en-US" b="1" dirty="0" smtClean="0"/>
              <a:t>terrestrial carbon and water cycles in </a:t>
            </a:r>
            <a:r>
              <a:rPr lang="en-US" b="1" dirty="0" smtClean="0"/>
              <a:t>ACME.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3" y="4071938"/>
            <a:ext cx="1514020" cy="22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67" y="3608741"/>
            <a:ext cx="2833007" cy="242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12" y="3583581"/>
            <a:ext cx="3045117" cy="260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91534" y="6008213"/>
            <a:ext cx="244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 from Jan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, 2007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994392" y="6035320"/>
            <a:ext cx="244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 from Jan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, 2007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17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137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Windows User</cp:lastModifiedBy>
  <cp:revision>48</cp:revision>
  <dcterms:created xsi:type="dcterms:W3CDTF">2014-12-04T00:15:55Z</dcterms:created>
  <dcterms:modified xsi:type="dcterms:W3CDTF">2016-05-31T21:26:19Z</dcterms:modified>
</cp:coreProperties>
</file>