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48" y="-2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0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EB67-EEAF-8B45-8B50-2CF3DD4BFAAE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C0AC-A2FA-1848-9F10-C8E5E259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meserials_mrso_lh_sh.eps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0"/>
          <a:stretch/>
        </p:blipFill>
        <p:spPr>
          <a:xfrm>
            <a:off x="4559300" y="4800129"/>
            <a:ext cx="2311400" cy="1930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49"/>
            <a:ext cx="7772400" cy="1046440"/>
          </a:xfrm>
        </p:spPr>
        <p:txBody>
          <a:bodyPr>
            <a:spAutoFit/>
          </a:bodyPr>
          <a:lstStyle/>
          <a:p>
            <a:r>
              <a:rPr lang="en-US" sz="2400" b="1" dirty="0" smtClean="0"/>
              <a:t>Comparison between climate projections with parameterized and super-parameterized convection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PI: Cristiana Stan, George Mason University/COLA</a:t>
            </a:r>
            <a:endParaRPr lang="en-US" sz="1400" dirty="0"/>
          </a:p>
        </p:txBody>
      </p:sp>
      <p:cxnSp>
        <p:nvCxnSpPr>
          <p:cNvPr id="15" name="Straight Connector 14"/>
          <p:cNvCxnSpPr>
            <a:endCxn id="22" idx="0"/>
          </p:cNvCxnSpPr>
          <p:nvPr/>
        </p:nvCxnSpPr>
        <p:spPr>
          <a:xfrm flipH="1">
            <a:off x="4546600" y="1130300"/>
            <a:ext cx="12700" cy="5435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090689"/>
            <a:ext cx="455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Atlantic wind-shear and its relationship with ENSO</a:t>
            </a:r>
            <a:endParaRPr lang="en-US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46600" y="1088136"/>
            <a:ext cx="455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</a:t>
            </a:r>
            <a:r>
              <a:rPr lang="en-US" sz="1600" b="1" i="1" dirty="0" smtClean="0"/>
              <a:t>ummer precipitation in the </a:t>
            </a:r>
            <a:r>
              <a:rPr lang="en-US" sz="1600" b="1" i="1" dirty="0" smtClean="0"/>
              <a:t>eastern </a:t>
            </a:r>
            <a:r>
              <a:rPr lang="en-US" sz="1600" b="1" i="1" dirty="0" smtClean="0"/>
              <a:t>U.S</a:t>
            </a:r>
            <a:r>
              <a:rPr lang="en-US" sz="1600" i="1" dirty="0" smtClean="0"/>
              <a:t>.  </a:t>
            </a:r>
            <a:endParaRPr lang="en-US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-6350" y="6565900"/>
            <a:ext cx="910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Acknowledgement: </a:t>
            </a:r>
            <a:r>
              <a:rPr lang="en-US" sz="1200" dirty="0" err="1" smtClean="0"/>
              <a:t>Xiaojie</a:t>
            </a:r>
            <a:r>
              <a:rPr lang="en-US" sz="1200" dirty="0" smtClean="0"/>
              <a:t> Zhu and Li </a:t>
            </a:r>
            <a:r>
              <a:rPr lang="en-US" sz="1200" dirty="0" err="1" smtClean="0"/>
              <a:t>Xu</a:t>
            </a:r>
            <a:r>
              <a:rPr lang="en-US" sz="1200" dirty="0" smtClean="0"/>
              <a:t>, George Mason University/ COLA</a:t>
            </a:r>
            <a:endParaRPr lang="en-US" sz="1200" dirty="0"/>
          </a:p>
        </p:txBody>
      </p:sp>
      <p:pic>
        <p:nvPicPr>
          <p:cNvPr id="3" name="Picture 2" descr="figure4.eps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2"/>
          <a:stretch/>
        </p:blipFill>
        <p:spPr>
          <a:xfrm>
            <a:off x="101600" y="1784843"/>
            <a:ext cx="4330700" cy="2330450"/>
          </a:xfrm>
          <a:prstGeom prst="rect">
            <a:avLst/>
          </a:prstGeom>
        </p:spPr>
      </p:pic>
      <p:pic>
        <p:nvPicPr>
          <p:cNvPr id="4" name="Picture 3" descr="figure8.eps"/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49"/>
          <a:stretch/>
        </p:blipFill>
        <p:spPr>
          <a:xfrm>
            <a:off x="187589" y="5435600"/>
            <a:ext cx="42926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800" y="1429243"/>
            <a:ext cx="105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SP-CCSM4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426464"/>
            <a:ext cx="782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CCSM4</a:t>
            </a:r>
            <a:endParaRPr lang="en-US" sz="1600" b="1" dirty="0"/>
          </a:p>
        </p:txBody>
      </p:sp>
      <p:pic>
        <p:nvPicPr>
          <p:cNvPr id="6" name="Picture 5" descr="figure9.eps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6"/>
          <a:stretch/>
        </p:blipFill>
        <p:spPr>
          <a:xfrm>
            <a:off x="187589" y="4223768"/>
            <a:ext cx="4292600" cy="1161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4200" y="4044479"/>
            <a:ext cx="981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trend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4200" y="5281711"/>
            <a:ext cx="83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trend</a:t>
            </a:r>
            <a:endParaRPr lang="en-US" sz="1400" dirty="0"/>
          </a:p>
        </p:txBody>
      </p:sp>
      <p:pic>
        <p:nvPicPr>
          <p:cNvPr id="8" name="Picture 7" descr="JJA_Precipitation_change.eps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765244"/>
            <a:ext cx="2120900" cy="134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76015" y="1426690"/>
            <a:ext cx="782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CCSM4</a:t>
            </a:r>
            <a:endParaRPr lang="en-US" sz="1600" b="1" dirty="0"/>
          </a:p>
        </p:txBody>
      </p:sp>
      <p:pic>
        <p:nvPicPr>
          <p:cNvPr id="9" name="Picture 8" descr="JJA_preciptiation_change.eps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1764792"/>
            <a:ext cx="2127250" cy="1346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5100" y="1426464"/>
            <a:ext cx="105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SP-CCSM4</a:t>
            </a:r>
            <a:endParaRPr lang="en-US" sz="1600" b="1" dirty="0"/>
          </a:p>
        </p:txBody>
      </p:sp>
      <p:pic>
        <p:nvPicPr>
          <p:cNvPr id="11" name="Picture 10" descr="JJA_slp_u925_SH_position-1.eps"/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288829"/>
            <a:ext cx="1708150" cy="1511300"/>
          </a:xfrm>
          <a:prstGeom prst="rect">
            <a:avLst/>
          </a:prstGeom>
        </p:spPr>
      </p:pic>
      <p:pic>
        <p:nvPicPr>
          <p:cNvPr id="12" name="Picture 11" descr="JJA_slp_u925_SH_position.eps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35" y="3276129"/>
            <a:ext cx="1720850" cy="1524000"/>
          </a:xfrm>
          <a:prstGeom prst="rect">
            <a:avLst/>
          </a:prstGeom>
        </p:spPr>
      </p:pic>
      <p:pic>
        <p:nvPicPr>
          <p:cNvPr id="20" name="Picture 19" descr="timeserials_mrso_lh_sh.eps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9"/>
          <a:stretch/>
        </p:blipFill>
        <p:spPr>
          <a:xfrm>
            <a:off x="6870700" y="4800129"/>
            <a:ext cx="2273300" cy="920750"/>
          </a:xfrm>
          <a:prstGeom prst="rect">
            <a:avLst/>
          </a:prstGeom>
        </p:spPr>
      </p:pic>
      <p:pic>
        <p:nvPicPr>
          <p:cNvPr id="21" name="Picture 20" descr="timeserials_pr_SPCCSM_CCSM.eps"/>
          <p:cNvPicPr preferRelativeResize="0"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5791144"/>
            <a:ext cx="212725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8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Comparison between climate projections with parameterized and super-parameterized convection PI: Cristiana Stan, George Mason University/COLA</vt:lpstr>
    </vt:vector>
  </TitlesOfParts>
  <Company>COLA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between climate projections with parameterized and super-parameterized convection PI: Cristiana Stan, George Mason University/COLA</dc:title>
  <dc:creator>Office 2004 Test Drive User</dc:creator>
  <cp:lastModifiedBy>Office 2004 Test Drive User</cp:lastModifiedBy>
  <cp:revision>7</cp:revision>
  <dcterms:created xsi:type="dcterms:W3CDTF">2014-05-05T14:48:02Z</dcterms:created>
  <dcterms:modified xsi:type="dcterms:W3CDTF">2014-05-06T16:09:06Z</dcterms:modified>
</cp:coreProperties>
</file>