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5A53D-C06B-C149-A72A-03A043AF2E1C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42079-B779-D047-939C-B2D94D01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2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DFEA-4879-5143-ABA8-81901A24D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3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0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F459-745A-4540-89B7-20F2D9128BD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3907-EA41-964F-BB7B-C07EEAAB9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5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CMDV - 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W.J. Riley</a:t>
            </a:r>
          </a:p>
          <a:p>
            <a:r>
              <a:rPr lang="en-US" dirty="0" smtClean="0"/>
              <a:t>R.L. Leung, P.E. </a:t>
            </a:r>
            <a:r>
              <a:rPr lang="en-US" dirty="0" smtClean="0"/>
              <a:t>Thornton</a:t>
            </a:r>
          </a:p>
          <a:p>
            <a:r>
              <a:rPr lang="en-US" dirty="0" smtClean="0"/>
              <a:t>Jennifer </a:t>
            </a:r>
            <a:r>
              <a:rPr lang="en-US" dirty="0"/>
              <a:t>Holm, </a:t>
            </a:r>
            <a:r>
              <a:rPr lang="en-US" dirty="0" smtClean="0"/>
              <a:t>Ryan Knox, </a:t>
            </a:r>
            <a:r>
              <a:rPr lang="en-US" dirty="0" err="1" smtClean="0"/>
              <a:t>Teklu</a:t>
            </a:r>
            <a:r>
              <a:rPr lang="en-US" dirty="0" smtClean="0"/>
              <a:t> </a:t>
            </a:r>
            <a:r>
              <a:rPr lang="en-US" dirty="0" err="1" smtClean="0"/>
              <a:t>Tesfa</a:t>
            </a:r>
            <a:r>
              <a:rPr lang="en-US" dirty="0" smtClean="0"/>
              <a:t>, </a:t>
            </a:r>
            <a:r>
              <a:rPr lang="en-US" dirty="0" err="1" smtClean="0"/>
              <a:t>Gangsheng</a:t>
            </a:r>
            <a:r>
              <a:rPr lang="en-US" dirty="0" smtClean="0"/>
              <a:t>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8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0105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Good progress on interface design for four current and future modules</a:t>
            </a:r>
          </a:p>
          <a:p>
            <a:r>
              <a:rPr lang="en-US" dirty="0" smtClean="0"/>
              <a:t>Regular calls within group progressing well</a:t>
            </a:r>
          </a:p>
          <a:p>
            <a:r>
              <a:rPr lang="en-US" dirty="0" smtClean="0"/>
              <a:t>Ongoing productive interactions with ALM s/w engineering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352" t="8547" r="9053" b="8802"/>
          <a:stretch/>
        </p:blipFill>
        <p:spPr>
          <a:xfrm>
            <a:off x="4933531" y="1965970"/>
            <a:ext cx="3859104" cy="341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8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facilitate interactions and collaboration on land surface model development activities among NGEE–Arctic, NGEE–Tropics, and ACME</a:t>
            </a:r>
          </a:p>
          <a:p>
            <a:r>
              <a:rPr lang="en-US" dirty="0" smtClean="0"/>
              <a:t>Enable process model developments tested within the NGEEs to be more rapidly applied in ACME </a:t>
            </a:r>
          </a:p>
          <a:p>
            <a:r>
              <a:rPr lang="en-US" dirty="0" smtClean="0"/>
              <a:t>At the same time, ACME innovations in process representation and sub-grid structure will be more readily accessible to the NGEEs</a:t>
            </a:r>
          </a:p>
        </p:txBody>
      </p:sp>
    </p:spTree>
    <p:extLst>
      <p:ext uri="{BB962C8B-B14F-4D97-AF65-F5344CB8AC3E}">
        <p14:creationId xmlns:p14="http://schemas.microsoft.com/office/powerpoint/2010/main" val="194925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our 0.5 FTE liaison positions </a:t>
            </a:r>
          </a:p>
          <a:p>
            <a:pPr lvl="1"/>
            <a:r>
              <a:rPr lang="en-US" dirty="0" smtClean="0"/>
              <a:t>Software engineer positions:</a:t>
            </a:r>
          </a:p>
          <a:p>
            <a:pPr lvl="2"/>
            <a:r>
              <a:rPr lang="en-US" dirty="0" smtClean="0"/>
              <a:t>Hydrologic model developments (T. </a:t>
            </a:r>
            <a:r>
              <a:rPr lang="en-US" dirty="0" err="1" smtClean="0"/>
              <a:t>Tesfa</a:t>
            </a:r>
            <a:r>
              <a:rPr lang="en-US" dirty="0" smtClean="0"/>
              <a:t>, PNNL)</a:t>
            </a:r>
          </a:p>
          <a:p>
            <a:pPr lvl="2"/>
            <a:r>
              <a:rPr lang="en-US" dirty="0" smtClean="0"/>
              <a:t>Vegetation model developments (R. Knox, LBNL)</a:t>
            </a:r>
          </a:p>
          <a:p>
            <a:pPr lvl="1"/>
            <a:r>
              <a:rPr lang="en-US" dirty="0" smtClean="0"/>
              <a:t>Scientist developer positions</a:t>
            </a:r>
          </a:p>
          <a:p>
            <a:pPr lvl="2"/>
            <a:r>
              <a:rPr lang="en-US" dirty="0" smtClean="0"/>
              <a:t>Biogeochemistry and thermal-hydrology (G. Wang, ORNL)</a:t>
            </a:r>
          </a:p>
          <a:p>
            <a:pPr lvl="2"/>
            <a:r>
              <a:rPr lang="en-US" dirty="0" smtClean="0"/>
              <a:t>Global vegetation dynamics (J. Holm, LBNL)</a:t>
            </a:r>
          </a:p>
          <a:p>
            <a:r>
              <a:rPr lang="en-US" dirty="0" smtClean="0"/>
              <a:t>Detailed guidance for communication across projects, timelines, and development and software tasks</a:t>
            </a:r>
          </a:p>
          <a:p>
            <a:r>
              <a:rPr lang="en-US" dirty="0" smtClean="0"/>
              <a:t>The CMDV liaisons are working closely with the land software engineer (G. Bisht) to ensure efficient coupling strategies and code and methods sharing</a:t>
            </a:r>
          </a:p>
        </p:txBody>
      </p:sp>
    </p:spTree>
    <p:extLst>
      <p:ext uri="{BB962C8B-B14F-4D97-AF65-F5344CB8AC3E}">
        <p14:creationId xmlns:p14="http://schemas.microsoft.com/office/powerpoint/2010/main" val="354043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is meeting regularly</a:t>
            </a:r>
          </a:p>
          <a:p>
            <a:r>
              <a:rPr lang="en-US" dirty="0" smtClean="0"/>
              <a:t>Designing common interface for components:</a:t>
            </a:r>
          </a:p>
          <a:p>
            <a:pPr lvl="1"/>
            <a:r>
              <a:rPr lang="en-US" dirty="0" smtClean="0"/>
              <a:t>FATES ecosystem demography</a:t>
            </a:r>
          </a:p>
          <a:p>
            <a:pPr lvl="1"/>
            <a:r>
              <a:rPr lang="en-US" dirty="0" smtClean="0"/>
              <a:t>PFLOTRAN thermal + hydrology</a:t>
            </a:r>
          </a:p>
          <a:p>
            <a:pPr lvl="1"/>
            <a:r>
              <a:rPr lang="en-US" dirty="0" smtClean="0"/>
              <a:t>BeTR reactive transport</a:t>
            </a:r>
          </a:p>
          <a:p>
            <a:pPr lvl="1"/>
            <a:r>
              <a:rPr lang="en-US" dirty="0" smtClean="0"/>
              <a:t>VSFM hydrology</a:t>
            </a:r>
          </a:p>
          <a:p>
            <a:pPr lvl="1"/>
            <a:r>
              <a:rPr lang="en-US" dirty="0" smtClean="0"/>
              <a:t>New models as they become needed</a:t>
            </a:r>
          </a:p>
          <a:p>
            <a:r>
              <a:rPr lang="en-US" dirty="0" smtClean="0"/>
              <a:t>Maintain timeline for development across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5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requirements for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3" y="1600200"/>
            <a:ext cx="5471949" cy="510014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Couple ALM with multiple external models (e.g. FATES, PFLOTRAN, </a:t>
            </a:r>
            <a:r>
              <a:rPr lang="en-US" dirty="0" err="1" smtClean="0"/>
              <a:t>BeTR</a:t>
            </a:r>
            <a:r>
              <a:rPr lang="en-US" dirty="0" smtClean="0"/>
              <a:t>, VSFM, </a:t>
            </a:r>
            <a:r>
              <a:rPr lang="is-IS" dirty="0" smtClean="0"/>
              <a:t>…).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Ability to exchange data at ALM’s various subgrid hierarchy structure (G/T/L/C/P – level).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Ability to call an external model multiple times within a single ALM time integration loop.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I/O support of data from external models.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352" t="8547" r="9053" b="8802"/>
          <a:stretch/>
        </p:blipFill>
        <p:spPr>
          <a:xfrm>
            <a:off x="5296383" y="1965970"/>
            <a:ext cx="3859104" cy="341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S/W Engineer for Hydrology (</a:t>
            </a:r>
            <a:r>
              <a:rPr lang="en-US" dirty="0" err="1" smtClean="0"/>
              <a:t>Teklu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 designs for explicit and subgrid spatial structures</a:t>
            </a:r>
          </a:p>
          <a:p>
            <a:r>
              <a:rPr lang="en-US" dirty="0" smtClean="0"/>
              <a:t>Assist with implementing new hydrological parameterizations (e.g., preferential flow)</a:t>
            </a:r>
          </a:p>
          <a:p>
            <a:r>
              <a:rPr lang="en-US" dirty="0" smtClean="0"/>
              <a:t>Assist with interface design for thermal, hydrology, vegetation, and subsurface BGC modules</a:t>
            </a:r>
          </a:p>
          <a:p>
            <a:r>
              <a:rPr lang="en-US" dirty="0" smtClean="0"/>
              <a:t>Support testing and evaluating hydrological approaches</a:t>
            </a:r>
          </a:p>
          <a:p>
            <a:r>
              <a:rPr lang="en-US" dirty="0" smtClean="0"/>
              <a:t>Define and adopt “best practices” for s/w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S/W Engineer for Dynamic Vegetation (Ryan)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Increase ACME and FATES modularity and build and maintain interfaces</a:t>
            </a:r>
          </a:p>
          <a:p>
            <a:r>
              <a:rPr lang="en-US" dirty="0" smtClean="0"/>
              <a:t>Integrate and test model developments in FATES that are funded by NGEE-Arctic, NGEE-Tropics, ACME, and other TES lab and university projects</a:t>
            </a:r>
          </a:p>
          <a:p>
            <a:r>
              <a:rPr lang="en-US" dirty="0" smtClean="0"/>
              <a:t>Couple BGC, nutrient competition, and plant hydraulics into FATES for global application</a:t>
            </a:r>
          </a:p>
          <a:p>
            <a:r>
              <a:rPr lang="en-US" dirty="0" smtClean="0"/>
              <a:t>Define and adopt “best practices” for s/w engineering</a:t>
            </a:r>
          </a:p>
        </p:txBody>
      </p:sp>
    </p:spTree>
    <p:extLst>
      <p:ext uri="{BB962C8B-B14F-4D97-AF65-F5344CB8AC3E}">
        <p14:creationId xmlns:p14="http://schemas.microsoft.com/office/powerpoint/2010/main" val="6619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Developer for NGEE-Arctic Efforts (</a:t>
            </a:r>
            <a:r>
              <a:rPr lang="en-US" dirty="0" err="1" smtClean="0"/>
              <a:t>Gangsheng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science requirements for </a:t>
            </a:r>
          </a:p>
          <a:p>
            <a:pPr lvl="1"/>
            <a:r>
              <a:rPr lang="en-US" dirty="0" smtClean="0"/>
              <a:t>PFLOTRAN implementation and integration with vegetation components</a:t>
            </a:r>
          </a:p>
          <a:p>
            <a:r>
              <a:rPr lang="en-US" dirty="0" smtClean="0"/>
              <a:t>Develop a microbe-explicit BGC module</a:t>
            </a:r>
          </a:p>
          <a:p>
            <a:r>
              <a:rPr lang="en-US" dirty="0" smtClean="0"/>
              <a:t>Implement global PFLOTRAN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0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Developer for Dynamic Vegetation (Jennifer)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extra-tropical vegetation parameters and structures in FATES</a:t>
            </a:r>
          </a:p>
          <a:p>
            <a:r>
              <a:rPr lang="en-US" dirty="0" smtClean="0"/>
              <a:t>Develop vegetation demography components</a:t>
            </a:r>
          </a:p>
          <a:p>
            <a:r>
              <a:rPr lang="en-US" dirty="0" smtClean="0"/>
              <a:t>Integrate land benchmarks for demography and dynamic vegetation into ILAMB, evaluate ALM-FATES</a:t>
            </a:r>
          </a:p>
          <a:p>
            <a:r>
              <a:rPr lang="en-US" dirty="0" smtClean="0"/>
              <a:t>Test within ALM-FATES emergent biogeographic and demographic patterns</a:t>
            </a:r>
          </a:p>
          <a:p>
            <a:r>
              <a:rPr lang="en-US" dirty="0" smtClean="0"/>
              <a:t>Perform numerical </a:t>
            </a:r>
            <a:r>
              <a:rPr lang="en-US" smtClean="0"/>
              <a:t>experiments with ALM-FATES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3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539</Words>
  <Application>Microsoft Macintosh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CMDV - Land</vt:lpstr>
      <vt:lpstr>Goals</vt:lpstr>
      <vt:lpstr>Liaison Positions</vt:lpstr>
      <vt:lpstr>Activities</vt:lpstr>
      <vt:lpstr>Design requirements for an Interface</vt:lpstr>
      <vt:lpstr>S/W Engineer for Hydrology (Teklu)</vt:lpstr>
      <vt:lpstr>S/W Engineer for Dynamic Vegetation (Ryan)</vt:lpstr>
      <vt:lpstr>Developer for NGEE-Arctic Efforts (Gangsheng)</vt:lpstr>
      <vt:lpstr>Developer for Dynamic Vegetation (Jennifer)</vt:lpstr>
      <vt:lpstr>Summary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CMDV - Land</dc:title>
  <dc:creator>Bill Riley</dc:creator>
  <cp:lastModifiedBy>Bill Riley</cp:lastModifiedBy>
  <cp:revision>14</cp:revision>
  <dcterms:created xsi:type="dcterms:W3CDTF">2016-11-03T17:38:11Z</dcterms:created>
  <dcterms:modified xsi:type="dcterms:W3CDTF">2016-11-10T15:20:11Z</dcterms:modified>
</cp:coreProperties>
</file>