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Collin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87" autoAdjust="0"/>
  </p:normalViewPr>
  <p:slideViewPr>
    <p:cSldViewPr>
      <p:cViewPr varScale="1">
        <p:scale>
          <a:sx n="88" d="100"/>
          <a:sy n="88" d="100"/>
        </p:scale>
        <p:origin x="-1072" y="-104"/>
      </p:cViewPr>
      <p:guideLst>
        <p:guide orient="horz" pos="2112"/>
        <p:guide pos="2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231" d="100"/>
          <a:sy n="231" d="100"/>
        </p:scale>
        <p:origin x="-2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4BB7-3858-4493-BC26-D4C2B65C7E04}" type="datetimeFigureOut">
              <a:rPr lang="en-US" smtClean="0"/>
              <a:t>11/10/16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36286-04A3-4725-BA44-052D5C24B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6286-04A3-4725-BA44-052D5C24B4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1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9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t>November 10, 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5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E439-E6F2-4C81-8470-EE41DA809B8C}" type="datetimeFigureOut">
              <a:rPr lang="en-US" smtClean="0"/>
              <a:pPr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2" r:id="rId5"/>
    <p:sldLayoutId id="2147483654" r:id="rId6"/>
    <p:sldLayoutId id="2147483652" r:id="rId7"/>
    <p:sldLayoutId id="2147483661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Atmosphere </a:t>
            </a:r>
            <a:r>
              <a:rPr lang="en-US" sz="2800" dirty="0" smtClean="0">
                <a:solidFill>
                  <a:schemeClr val="tx2"/>
                </a:solidFill>
              </a:rPr>
              <a:t>Group Meeting Recap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2271391"/>
          </a:xfrm>
        </p:spPr>
        <p:txBody>
          <a:bodyPr/>
          <a:lstStyle/>
          <a:p>
            <a:r>
              <a:rPr lang="en-US" sz="1800" dirty="0" smtClean="0"/>
              <a:t>Task reorganization</a:t>
            </a:r>
          </a:p>
          <a:p>
            <a:r>
              <a:rPr lang="en-US" sz="1800" dirty="0" smtClean="0"/>
              <a:t>New capabilities or features for V3</a:t>
            </a:r>
          </a:p>
          <a:p>
            <a:r>
              <a:rPr lang="en-US" sz="1800" smtClean="0"/>
              <a:t>Diagnostics </a:t>
            </a:r>
            <a:r>
              <a:rPr lang="en-US" sz="1800" dirty="0" smtClean="0"/>
              <a:t>– atmosphere and coupled system</a:t>
            </a:r>
          </a:p>
          <a:p>
            <a:r>
              <a:rPr lang="en-US" sz="1800" dirty="0" smtClean="0"/>
              <a:t>Publications</a:t>
            </a:r>
          </a:p>
          <a:p>
            <a:r>
              <a:rPr lang="en-US" sz="1800" dirty="0" smtClean="0"/>
              <a:t>Collaborations with CMDV and other ESM projects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1073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ME-template-noglob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9580</TotalTime>
  <Words>27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ACME-template-noglobe2</vt:lpstr>
      <vt:lpstr>Atmosphere Group Meeting Recap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Xie, Shaocheng</cp:lastModifiedBy>
  <cp:revision>306</cp:revision>
  <cp:lastPrinted>2014-10-22T06:31:20Z</cp:lastPrinted>
  <dcterms:created xsi:type="dcterms:W3CDTF">2014-12-11T01:43:05Z</dcterms:created>
  <dcterms:modified xsi:type="dcterms:W3CDTF">2016-11-11T17:59:07Z</dcterms:modified>
</cp:coreProperties>
</file>