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9" autoAdjust="0"/>
    <p:restoredTop sz="94558" autoAdjust="0"/>
  </p:normalViewPr>
  <p:slideViewPr>
    <p:cSldViewPr snapToGrid="0" snapToObjects="1">
      <p:cViewPr varScale="1">
        <p:scale>
          <a:sx n="121" d="100"/>
          <a:sy n="121" d="100"/>
        </p:scale>
        <p:origin x="1608" y="4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dirty="0"/>
              <a:t>Projected changes in United States regional extreme heat days</a:t>
            </a:r>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Accurate projections of extreme heat days (EHD, combined occurrence of high air temperatures and specific humidity) are obtained using bivariate quantile mapping of CMIP5 simulations. For many regions and cities in CONUS, there is no overlap between the frequency of high‐humidity EHDs from the historical and future periods, indicating that increases in extreme heat are robust. </a:t>
            </a:r>
          </a:p>
          <a:p>
            <a:endParaRPr lang="en-US" dirty="0"/>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pPr>
              <a:spcBef>
                <a:spcPts val="0"/>
              </a:spcBef>
            </a:pPr>
            <a:r>
              <a:rPr lang="en-US" dirty="0"/>
              <a:t>Projections of multivariate climate extremes require methodological approaches that can maintain relationships among variables. Here we apply a piecewise multivariate quantile mapping approach to temperature and humidity projections from CMIP-5 and analyze the resulting climatology of extreme heat days (EHDs) with explicit</a:t>
            </a:r>
          </a:p>
          <a:p>
            <a:pPr>
              <a:spcBef>
                <a:spcPts val="0"/>
              </a:spcBef>
            </a:pPr>
            <a:r>
              <a:rPr lang="en-US" dirty="0"/>
              <a:t>consideration of the prevailing humidity. </a:t>
            </a:r>
          </a:p>
          <a:p>
            <a:endParaRPr lang="en-US" dirty="0"/>
          </a:p>
          <a:p>
            <a:r>
              <a:rPr lang="en-US" dirty="0"/>
              <a:t>Our new approach to piecewise multivariate bias correction method shows good fidelity in reproducing the frequency of different types of EHD in the historical period.</a:t>
            </a:r>
          </a:p>
          <a:p>
            <a:r>
              <a:rPr lang="en-US" dirty="0"/>
              <a:t>.</a:t>
            </a:r>
          </a:p>
          <a:p>
            <a:endParaRPr lang="en-US" dirty="0"/>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12699" y="5553960"/>
            <a:ext cx="3592349" cy="688293"/>
          </a:xfrm>
        </p:spPr>
        <p:txBody>
          <a:bodyPr/>
          <a:lstStyle/>
          <a:p>
            <a:pPr algn="l"/>
            <a:r>
              <a:rPr lang="en-US" dirty="0" err="1"/>
              <a:t>Schoof</a:t>
            </a:r>
            <a:r>
              <a:rPr lang="en-US" dirty="0"/>
              <a:t>, J. T., Pryor, S. C., and Ford, T. W. (2019). Projected changes in United States regional extreme heat days derived from bivariate quantile mapping of CMIP5 simulations. </a:t>
            </a:r>
            <a:r>
              <a:rPr lang="en-US" i="1" dirty="0"/>
              <a:t>Journal of Geophysical Research: Atmospheres </a:t>
            </a:r>
            <a:r>
              <a:rPr lang="en-US" b="1" dirty="0"/>
              <a:t>124</a:t>
            </a:r>
            <a:r>
              <a:rPr lang="en-US" dirty="0"/>
              <a:t>(10), 5214-5232</a:t>
            </a:r>
            <a:r>
              <a:rPr lang="en-US" i="1" dirty="0"/>
              <a:t> </a:t>
            </a:r>
            <a:r>
              <a:rPr lang="en-US" dirty="0" err="1"/>
              <a:t>doi</a:t>
            </a:r>
            <a:r>
              <a:rPr lang="en-US" dirty="0"/>
              <a:t>: 10.1029/2018JD029599.</a:t>
            </a:r>
          </a:p>
        </p:txBody>
      </p:sp>
      <p:sp>
        <p:nvSpPr>
          <p:cNvPr id="15" name="Rectangle 14">
            <a:extLst>
              <a:ext uri="{FF2B5EF4-FFF2-40B4-BE49-F238E27FC236}">
                <a16:creationId xmlns:a16="http://schemas.microsoft.com/office/drawing/2014/main" id="{7A22279F-6EB2-AF48-B68C-32E3EAFD7326}"/>
              </a:ext>
            </a:extLst>
          </p:cNvPr>
          <p:cNvSpPr/>
          <p:nvPr/>
        </p:nvSpPr>
        <p:spPr>
          <a:xfrm>
            <a:off x="49389" y="4614396"/>
            <a:ext cx="3464286" cy="1169551"/>
          </a:xfrm>
          <a:prstGeom prst="rect">
            <a:avLst/>
          </a:prstGeom>
        </p:spPr>
        <p:txBody>
          <a:bodyPr wrap="square">
            <a:spAutoFit/>
          </a:bodyPr>
          <a:lstStyle/>
          <a:p>
            <a:pPr algn="ctr">
              <a:spcAft>
                <a:spcPts val="1000"/>
              </a:spcAft>
            </a:pPr>
            <a:r>
              <a:rPr lang="en-US" sz="1400" dirty="0">
                <a:latin typeface="Arial" panose="020B0604020202020204" pitchFamily="34" charset="0"/>
                <a:cs typeface="Arial" panose="020B0604020202020204" pitchFamily="34" charset="0"/>
              </a:rPr>
              <a:t>Mean summer frequency (days/summer) of (a) low-humidity EHDs, b) moderate-humidity EHDs, and (c) high-humidity EHDs based on PRISM data, 1981-2005. </a:t>
            </a:r>
            <a:r>
              <a:rPr lang="en-US" sz="1400" dirty="0">
                <a:latin typeface="Arial" panose="020B0604020202020204" pitchFamily="34" charset="0"/>
                <a:ea typeface="Times New Roman" panose="02020603050405020304" pitchFamily="18" charset="0"/>
                <a:cs typeface="Arial" panose="020B0604020202020204" pitchFamily="34" charset="0"/>
              </a:rPr>
              <a:t>.</a:t>
            </a:r>
          </a:p>
        </p:txBody>
      </p:sp>
      <p:pic>
        <p:nvPicPr>
          <p:cNvPr id="10" name="Picture 9">
            <a:extLst>
              <a:ext uri="{FF2B5EF4-FFF2-40B4-BE49-F238E27FC236}">
                <a16:creationId xmlns:a16="http://schemas.microsoft.com/office/drawing/2014/main" id="{BE245B51-F3E7-A649-8F77-1E4FCCA867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6667"/>
          <a:stretch/>
        </p:blipFill>
        <p:spPr bwMode="auto">
          <a:xfrm>
            <a:off x="638532" y="820311"/>
            <a:ext cx="2286000" cy="3857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2801</TotalTime>
  <Words>193</Words>
  <Application>Microsoft Macintosh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DOE-SC EESA Highlights</vt:lpstr>
      <vt:lpstr>Projected changes in United States regional extreme heat days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Shim, Edward</cp:lastModifiedBy>
  <cp:revision>145</cp:revision>
  <cp:lastPrinted>2018-11-09T16:24:55Z</cp:lastPrinted>
  <dcterms:created xsi:type="dcterms:W3CDTF">2016-02-10T19:06:12Z</dcterms:created>
  <dcterms:modified xsi:type="dcterms:W3CDTF">2019-07-02T18:38:11Z</dcterms:modified>
</cp:coreProperties>
</file>