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/>
  <p:cmAuthor id="2" name="Benjamin Grandey" initials="" lastIdx="4" clrIdx="2"/>
  <p:cmAuthor id="3" name="Brown-Steiner, Benjamin" initials="BB" lastIdx="2" clrIdx="3">
    <p:extLst>
      <p:ext uri="{19B8F6BF-5375-455C-9EA6-DF929625EA0E}">
        <p15:presenceInfo xmlns:p15="http://schemas.microsoft.com/office/powerpoint/2012/main" userId="8679ec97-94eb-4d09-a9e9-b4a74eb79f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721" autoAdjust="0"/>
    <p:restoredTop sz="98068" autoAdjust="0"/>
  </p:normalViewPr>
  <p:slideViewPr>
    <p:cSldViewPr snapToGrid="0">
      <p:cViewPr varScale="1">
        <p:scale>
          <a:sx n="128" d="100"/>
          <a:sy n="128" d="100"/>
        </p:scale>
        <p:origin x="26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9144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962400"/>
            <a:ext cx="18288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9144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6769"/>
            <a:ext cx="8382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847725" y="6644504"/>
            <a:ext cx="8001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4450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doi.org/10.1016/j.eneco.2019.01.03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5395" y="0"/>
            <a:ext cx="8610600" cy="601249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More realistic simulation of new energy technology penetration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292459" y="855480"/>
            <a:ext cx="34553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Objective: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Devise strategy to represent the penetration of new energy technologies within a global energy-economic model, assuming that technology penetration rates and constraints depend on economic incentives.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2459" y="2992531"/>
            <a:ext cx="3352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Impact</a:t>
            </a:r>
            <a:r>
              <a:rPr lang="en-US" sz="1400" b="1" dirty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This new capability could enable more accurate projections of the likely contribution of new technologies to the future energy mix and thus improve multi-sector risk assessment.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4258" y="1831618"/>
            <a:ext cx="32492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Consistent with a large body of economic theory, modeling approach leads to a set of results that is consistent with observation.</a:t>
            </a:r>
          </a:p>
          <a:p>
            <a:endParaRPr lang="en-US" sz="1400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6170531"/>
            <a:ext cx="7696200" cy="33855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 dirty="0">
                <a:solidFill>
                  <a:schemeClr val="bg1"/>
                </a:solidFill>
              </a:rPr>
              <a:t>Morris, J. F., Reilly, J. M., &amp; Chen, Y.-H. H. (2019). Advanced technologies in energy-economy models for climate change assessment. Energy Economics, 80, 476-490. </a:t>
            </a:r>
            <a:r>
              <a:rPr lang="en-US" sz="800" b="1" i="1" dirty="0">
                <a:solidFill>
                  <a:schemeClr val="bg1"/>
                </a:solidFill>
                <a:hlinkClick r:id="rId2"/>
              </a:rPr>
              <a:t>https://doi.org/10.1016/j.eneco.2019.01.034</a:t>
            </a:r>
            <a:endParaRPr lang="en-US" sz="800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97474" y="4421203"/>
            <a:ext cx="52016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Electricity mix under an energy sector transformation </a:t>
            </a:r>
            <a:r>
              <a:rPr lang="en-US" sz="1200"/>
              <a:t>scenario when all </a:t>
            </a:r>
            <a:r>
              <a:rPr lang="en-US" sz="1200" dirty="0"/>
              <a:t>advanced technologies are available: (a) advanced nuclear costs 1.47 times the cost of conventional coal, and (b) advanced nuclear costs 1.55 times the cost of conventional coal.</a:t>
            </a:r>
            <a:endParaRPr lang="en-US" sz="1200" dirty="0">
              <a:solidFill>
                <a:srgbClr val="003300"/>
              </a:solidFill>
              <a:latin typeface="Arial" panose="020B0604020202020204" pitchFamily="34" charset="0"/>
            </a:endParaRPr>
          </a:p>
        </p:txBody>
      </p:sp>
      <p:pic>
        <p:nvPicPr>
          <p:cNvPr id="1028" name="Picture 4" descr="https://ars.els-cdn.com/content/image/1-s2.0-S0140988319300490-gr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258" y="1354304"/>
            <a:ext cx="5498742" cy="327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7738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18715</TotalTime>
  <Words>190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Myriad Pro</vt:lpstr>
      <vt:lpstr>Verdana</vt:lpstr>
      <vt:lpstr>1_Office Theme</vt:lpstr>
      <vt:lpstr>More realistic simulation of new energy technology penetration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Shim, Edward</cp:lastModifiedBy>
  <cp:revision>361</cp:revision>
  <cp:lastPrinted>2017-04-18T15:49:00Z</cp:lastPrinted>
  <dcterms:created xsi:type="dcterms:W3CDTF">2012-12-03T21:38:29Z</dcterms:created>
  <dcterms:modified xsi:type="dcterms:W3CDTF">2019-07-05T19:20:54Z</dcterms:modified>
</cp:coreProperties>
</file>