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88" r:id="rId2"/>
    <p:sldMasterId id="2147483691" r:id="rId3"/>
  </p:sldMasterIdLst>
  <p:notesMasterIdLst>
    <p:notesMasterId r:id="rId5"/>
  </p:notesMasterIdLst>
  <p:handoutMasterIdLst>
    <p:handoutMasterId r:id="rId6"/>
  </p:handoutMasterIdLst>
  <p:sldIdLst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6" autoAdjust="0"/>
    <p:restoredTop sz="94554" autoAdjust="0"/>
  </p:normalViewPr>
  <p:slideViewPr>
    <p:cSldViewPr snapToGrid="0" snapToObjects="1">
      <p:cViewPr varScale="1">
        <p:scale>
          <a:sx n="68" d="100"/>
          <a:sy n="68" d="100"/>
        </p:scale>
        <p:origin x="53" y="461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00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78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00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33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00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4288" y="5308600"/>
            <a:ext cx="3373437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  <p:sp>
        <p:nvSpPr>
          <p:cNvPr id="14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00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00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55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2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5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3662319" y="6260098"/>
            <a:ext cx="2298257" cy="557595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672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63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1840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3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Significance and Impact</a:t>
            </a:r>
            <a:endParaRPr lang="en-US" dirty="0"/>
          </a:p>
        </p:txBody>
      </p:sp>
      <p:sp>
        <p:nvSpPr>
          <p:cNvPr id="4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Scientific Achievement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4572000" y="3429000"/>
            <a:ext cx="462751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0" y="3429000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0" y="762797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8465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4982" y="-4627"/>
            <a:ext cx="8822679" cy="708660"/>
          </a:xfrm>
        </p:spPr>
        <p:txBody>
          <a:bodyPr/>
          <a:lstStyle/>
          <a:p>
            <a:r>
              <a:rPr lang="en-US" dirty="0"/>
              <a:t>Understanding Future Drought in California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6"/>
          </p:nvPr>
        </p:nvSpPr>
        <p:spPr>
          <a:xfrm>
            <a:off x="12700" y="5397215"/>
            <a:ext cx="3375140" cy="688293"/>
          </a:xfrm>
        </p:spPr>
        <p:txBody>
          <a:bodyPr/>
          <a:lstStyle/>
          <a:p>
            <a:pPr algn="l"/>
            <a:r>
              <a:rPr lang="en-US" dirty="0"/>
              <a:t>Ullrich, P.A., Z. Xu, A.M Rhoades, M.D. </a:t>
            </a:r>
            <a:r>
              <a:rPr lang="en-US" dirty="0" err="1"/>
              <a:t>Dettinger</a:t>
            </a:r>
            <a:r>
              <a:rPr lang="en-US" dirty="0"/>
              <a:t>, J.F. Mount, A.D. Jones, and P. </a:t>
            </a:r>
            <a:r>
              <a:rPr lang="en-US" dirty="0" err="1"/>
              <a:t>Vahmani</a:t>
            </a:r>
            <a:r>
              <a:rPr lang="en-US" dirty="0"/>
              <a:t> (2018) "California’s Drought of the Future: A Midcentury Recreation of the Exceptional Conditions of 2012-2017 drought" </a:t>
            </a:r>
            <a:r>
              <a:rPr lang="en-US" i="1" dirty="0"/>
              <a:t>Earth's Future</a:t>
            </a:r>
            <a:r>
              <a:rPr lang="en-US" dirty="0"/>
              <a:t>, </a:t>
            </a:r>
            <a:r>
              <a:rPr lang="en-US" dirty="0" err="1"/>
              <a:t>doi</a:t>
            </a:r>
            <a:r>
              <a:rPr lang="en-US" dirty="0"/>
              <a:t>: 10.1029/2018EF001007.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3387840" y="1079048"/>
            <a:ext cx="5786275" cy="1214209"/>
          </a:xfrm>
        </p:spPr>
        <p:txBody>
          <a:bodyPr/>
          <a:lstStyle/>
          <a:p>
            <a:r>
              <a:rPr lang="en-US" sz="1400" dirty="0"/>
              <a:t>A midcentury drought scenario is developed that mimics the dynamical character of the 2012-2016 record-braking drought period in California.  The midcentury drought is analyzed in light of changes to temperatures, precipitation, snowpack, soil moisture, evapotranspiration, and forest health.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3387840" y="2641148"/>
            <a:ext cx="5786275" cy="1212396"/>
          </a:xfrm>
        </p:spPr>
        <p:txBody>
          <a:bodyPr/>
          <a:lstStyle/>
          <a:p>
            <a:r>
              <a:rPr lang="en-US" sz="1400" dirty="0"/>
              <a:t>Under identical dynamical conditions, a drought in the 2042-2046 period would have more extreme temperature days, wetter winters, and drier summers.  Loss of snowpack as a result of higher temperatures would remove a buffer on soil moisture in the Sierra </a:t>
            </a:r>
            <a:r>
              <a:rPr lang="en-US" sz="1400" dirty="0" err="1"/>
              <a:t>Nevadas</a:t>
            </a:r>
            <a:r>
              <a:rPr lang="en-US" sz="1400" dirty="0"/>
              <a:t>, with pronounced consequences for forest mortality. 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5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the pseudo-global warming methodology, a midcentury (2042-46) drought is simulated based on the record-breaking 2012-16 California drought</a:t>
            </a:r>
          </a:p>
          <a:p>
            <a:r>
              <a:rPr lang="en-US" dirty="0"/>
              <a:t>Modifications to the thermodynamics of the midcentury period greatly exacerbate the impacts of such a drought</a:t>
            </a:r>
          </a:p>
          <a:p>
            <a:r>
              <a:rPr lang="en-US" dirty="0"/>
              <a:t>More frequent extreme heat, record-low snowpack, and extensive forest mortality are observed relative to historical.</a:t>
            </a:r>
          </a:p>
        </p:txBody>
      </p:sp>
      <p:pic>
        <p:nvPicPr>
          <p:cNvPr id="12" name="Picture 7">
            <a:extLst>
              <a:ext uri="{FF2B5EF4-FFF2-40B4-BE49-F238E27FC236}">
                <a16:creationId xmlns:a16="http://schemas.microsoft.com/office/drawing/2014/main" id="{9A952773-A8DC-6840-9EBE-1C066B580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521" y="6343853"/>
            <a:ext cx="1669142" cy="42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86591BA-C240-4B46-985B-8AB37B2F9E71}"/>
              </a:ext>
            </a:extLst>
          </p:cNvPr>
          <p:cNvPicPr>
            <a:picLocks noGrp="1" noChangeAspect="1"/>
          </p:cNvPicPr>
          <p:nvPr>
            <p:ph sz="quarter" idx="31"/>
          </p:nvPr>
        </p:nvPicPr>
        <p:blipFill>
          <a:blip r:embed="rId3"/>
          <a:stretch>
            <a:fillRect/>
          </a:stretch>
        </p:blipFill>
        <p:spPr>
          <a:xfrm>
            <a:off x="12699" y="890813"/>
            <a:ext cx="3372383" cy="4298703"/>
          </a:xfrm>
        </p:spPr>
      </p:pic>
    </p:spTree>
    <p:extLst>
      <p:ext uri="{BB962C8B-B14F-4D97-AF65-F5344CB8AC3E}">
        <p14:creationId xmlns:p14="http://schemas.microsoft.com/office/powerpoint/2010/main" val="2093965413"/>
      </p:ext>
    </p:extLst>
  </p:cSld>
  <p:clrMapOvr>
    <a:masterClrMapping/>
  </p:clrMapOvr>
</p:sld>
</file>

<file path=ppt/theme/theme1.xml><?xml version="1.0" encoding="utf-8"?>
<a:theme xmlns:a="http://schemas.openxmlformats.org/drawingml/2006/main" name="Other EESA Highlights (not DOE-S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orizonal Img_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2051</TotalTime>
  <Words>223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Other EESA Highlights (not DOE-SC)</vt:lpstr>
      <vt:lpstr>DOE-SC EESA Highlights</vt:lpstr>
      <vt:lpstr>Horizonal Img_DOE-SC EESA Highlights</vt:lpstr>
      <vt:lpstr>Understanding Future Drought in California</vt:lpstr>
    </vt:vector>
  </TitlesOfParts>
  <Company>LBNL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Shim, Edward</cp:lastModifiedBy>
  <cp:revision>110</cp:revision>
  <dcterms:created xsi:type="dcterms:W3CDTF">2016-02-10T19:06:12Z</dcterms:created>
  <dcterms:modified xsi:type="dcterms:W3CDTF">2019-07-01T23:32:29Z</dcterms:modified>
</cp:coreProperties>
</file>