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658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5334/jors.20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1A970E-3894-364D-898A-A5CFEA61E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C4B0C-DACD-5F40-A864-902169BC0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8" y="1084095"/>
            <a:ext cx="4310668" cy="567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Create a seamless and repeatable procedure </a:t>
            </a:r>
            <a:r>
              <a:rPr lang="en-US" sz="1600" dirty="0"/>
              <a:t>to disaggregate regional allocation and future projections of land into multiple resolutions of gridded data used by Earth system and global hydrologic models</a:t>
            </a:r>
            <a:endParaRPr lang="en-US" sz="16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Use input resolution of the observational data to drive output resolution of the disaggregated data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Build a flexible, user-defined input matrix structure to facilitate custom land transitions and specifications, and uncertainty characterization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Include an extensible input-output module to accommodate a wide variety of use cases</a:t>
            </a:r>
          </a:p>
          <a:p>
            <a:pPr algn="ctr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A well-documented, open-source community model, Demeter uses a common scale-independent methodology </a:t>
            </a:r>
            <a:r>
              <a:rPr lang="en-US" altLang="en-US" sz="1600" dirty="0">
                <a:solidFill>
                  <a:srgbClr val="000000"/>
                </a:solidFill>
              </a:rPr>
              <a:t>to accommodate a variety of Earth system modeling research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CE4F3-5E59-9E46-83A3-F17D26CF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1365"/>
            <a:ext cx="8852625" cy="11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</a:rPr>
              <a:t>Demeter – A Land Use and Land Cover Change Disaggregation Model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B3EFE46-22FC-314F-8486-6CC80D5B3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271" y="6082627"/>
            <a:ext cx="4402962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Vernon, C. R., Le Page, Y., Chen, M., Huang, M., Calvin, K. V., </a:t>
            </a:r>
            <a:r>
              <a:rPr lang="en-US" altLang="en-US" sz="1000" dirty="0" err="1">
                <a:solidFill>
                  <a:srgbClr val="000000"/>
                </a:solidFill>
                <a:latin typeface="Calibri"/>
              </a:rPr>
              <a:t>Kraucunas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</a:rPr>
              <a:t>, I. P., &amp; Braun, C. J. (2018). Demeter – A Land Use and Land Cover Change Disaggregation Model. Journal of Open Research Software. </a:t>
            </a:r>
            <a:r>
              <a:rPr lang="en-US" altLang="en-US" sz="1000" dirty="0">
                <a:solidFill>
                  <a:srgbClr val="000000"/>
                </a:solidFill>
                <a:latin typeface="Calibri"/>
                <a:hlinkClick r:id="rId2"/>
              </a:rPr>
              <a:t>https://doi.org/10.5334/jors.208</a:t>
            </a:r>
            <a:endParaRPr lang="en-US" alt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2649992D-64CA-B841-9A5D-3D698A52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920" y="5173234"/>
            <a:ext cx="4402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Demeter model</a:t>
            </a:r>
            <a:r>
              <a:rPr lang="en-US" alt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disaggregates regional allocation and future projections of land into multiple resolutions of gridded land use and land cover representations to advance the science of multi-sector, multi-scale research.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B662B3C-30F4-6B42-879F-432D74B2B22F}"/>
              </a:ext>
            </a:extLst>
          </p:cNvPr>
          <p:cNvGrpSpPr/>
          <p:nvPr/>
        </p:nvGrpSpPr>
        <p:grpSpPr>
          <a:xfrm>
            <a:off x="4754809" y="1084106"/>
            <a:ext cx="3780973" cy="4089128"/>
            <a:chOff x="4753428" y="912575"/>
            <a:chExt cx="3780973" cy="408912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FB52011-1A99-D74D-B18A-9AFB759A76AE}"/>
                </a:ext>
              </a:extLst>
            </p:cNvPr>
            <p:cNvGrpSpPr/>
            <p:nvPr/>
          </p:nvGrpSpPr>
          <p:grpSpPr>
            <a:xfrm>
              <a:off x="4753428" y="912575"/>
              <a:ext cx="3780973" cy="4069476"/>
              <a:chOff x="4753428" y="912575"/>
              <a:chExt cx="3780973" cy="4069476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4860577-48DC-594E-98E7-A0E44C65D762}"/>
                  </a:ext>
                </a:extLst>
              </p:cNvPr>
              <p:cNvGrpSpPr/>
              <p:nvPr/>
            </p:nvGrpSpPr>
            <p:grpSpPr>
              <a:xfrm>
                <a:off x="4756171" y="912575"/>
                <a:ext cx="3778230" cy="1924754"/>
                <a:chOff x="4756171" y="620544"/>
                <a:chExt cx="3778230" cy="1924754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B391E543-7A39-DE47-A468-D47F82D3A9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756171" y="620544"/>
                  <a:ext cx="3778230" cy="190682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27EA82D-5240-6A48-AC8D-B1567BD2B852}"/>
                    </a:ext>
                  </a:extLst>
                </p:cNvPr>
                <p:cNvSpPr txBox="1"/>
                <p:nvPr/>
              </p:nvSpPr>
              <p:spPr>
                <a:xfrm>
                  <a:off x="6400800" y="2283688"/>
                  <a:ext cx="192727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GCAM cropland by subregion</a:t>
                  </a:r>
                </a:p>
              </p:txBody>
            </p:sp>
          </p:grpSp>
          <p:sp>
            <p:nvSpPr>
              <p:cNvPr id="13" name="Down Arrow 12">
                <a:extLst>
                  <a:ext uri="{FF2B5EF4-FFF2-40B4-BE49-F238E27FC236}">
                    <a16:creationId xmlns:a16="http://schemas.microsoft.com/office/drawing/2014/main" id="{1A9C16D5-ED6C-C141-8CF7-1A9F44212241}"/>
                  </a:ext>
                </a:extLst>
              </p:cNvPr>
              <p:cNvSpPr/>
              <p:nvPr/>
            </p:nvSpPr>
            <p:spPr>
              <a:xfrm>
                <a:off x="6413943" y="2837329"/>
                <a:ext cx="457200" cy="218652"/>
              </a:xfrm>
              <a:prstGeom prst="downArrow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E71D26B7-0388-8643-BAE4-239A90F89C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3428" y="3086862"/>
                <a:ext cx="3778230" cy="1895189"/>
              </a:xfrm>
              <a:prstGeom prst="rect">
                <a:avLst/>
              </a:prstGeom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AE7BCF-43ED-5B4F-ACB6-EBB486F6A4ED}"/>
                </a:ext>
              </a:extLst>
            </p:cNvPr>
            <p:cNvSpPr txBox="1"/>
            <p:nvPr/>
          </p:nvSpPr>
          <p:spPr>
            <a:xfrm>
              <a:off x="6318028" y="4740093"/>
              <a:ext cx="20928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Disaggregated gridded product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92687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Vernon-etal-Demeter-JORS-May2018-f</Presentation>
    <Funding xmlns="98b00cf3-a6ce-40de-8923-f140beb786e9">MSD</Funding>
  </documentManagement>
</p:properties>
</file>

<file path=customXml/itemProps1.xml><?xml version="1.0" encoding="utf-8"?>
<ds:datastoreItem xmlns:ds="http://schemas.openxmlformats.org/officeDocument/2006/customXml" ds:itemID="{197FE830-114E-4EA6-8D47-210C6D4FF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A6B309-BDD4-4B89-9FCF-2FE9158CABAA}">
  <ds:schemaRefs>
    <ds:schemaRef ds:uri="http://purl.org/dc/dcmitype/"/>
    <ds:schemaRef ds:uri="http://schemas.microsoft.com/sharepoint/v3"/>
    <ds:schemaRef ds:uri="http://purl.org/dc/terms/"/>
    <ds:schemaRef ds:uri="http://purl.org/dc/elements/1.1/"/>
    <ds:schemaRef ds:uri="98b00cf3-a6ce-40de-8923-f140beb786e9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12085</TotalTime>
  <Words>221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Vernon-etal-Demeter-JORS-May2018-f</dc:title>
  <dc:creator>Davis, Emily L</dc:creator>
  <dc:description/>
  <cp:lastModifiedBy>Shim, Edward</cp:lastModifiedBy>
  <cp:revision>31</cp:revision>
  <cp:lastPrinted>2011-05-11T17:30:12Z</cp:lastPrinted>
  <dcterms:created xsi:type="dcterms:W3CDTF">2017-11-02T21:19:41Z</dcterms:created>
  <dcterms:modified xsi:type="dcterms:W3CDTF">2019-07-05T18:12:51Z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MSD</vt:lpwstr>
  </property>
  <property fmtid="{D5CDD505-2E9C-101B-9397-08002B2CF9AE}" pid="7" name="ContentType">
    <vt:lpwstr>Slide</vt:lpwstr>
  </property>
  <property fmtid="{D5CDD505-2E9C-101B-9397-08002B2CF9AE}" pid="8" name="Presentation">
    <vt:lpwstr>Vernon-etal-Demeter-JORS-May2018-f</vt:lpwstr>
  </property>
  <property fmtid="{D5CDD505-2E9C-101B-9397-08002B2CF9AE}" pid="9" name="SlideDescription">
    <vt:lpwstr/>
  </property>
</Properties>
</file>