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FC55F-DD60-4108-8655-1DA69FAB1C3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6B680-6AB2-4E3B-8B36-7A8AD7D7D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1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61226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0412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16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7883" y="1185355"/>
            <a:ext cx="3462717" cy="3709643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43773" y="1212132"/>
            <a:ext cx="4892125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 smtClean="0"/>
              <a:t>Evaluate whether regulated river flow is more sensitive to Earth system change than natural flow in the western United States across seasons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  <a:endParaRPr lang="en-US" sz="1400" b="1" dirty="0" smtClean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 smtClean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Define emergence of change as a significant shift in </a:t>
            </a:r>
            <a:r>
              <a:rPr lang="en-US" sz="1400" dirty="0">
                <a:solidFill>
                  <a:prstClr val="black"/>
                </a:solidFill>
              </a:rPr>
              <a:t>cumulative distribution functions (</a:t>
            </a:r>
            <a:r>
              <a:rPr lang="en-US" sz="1400" dirty="0" smtClean="0"/>
              <a:t>CDFs) of monthly and annual flow between the historical and future periods.</a:t>
            </a:r>
            <a:r>
              <a:rPr lang="en-US" sz="1400" dirty="0"/>
              <a:t> </a:t>
            </a:r>
            <a:endParaRPr lang="en-US" sz="1400" dirty="0" smtClean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 smtClean="0"/>
              <a:t>Assess the emergence of </a:t>
            </a:r>
            <a:r>
              <a:rPr lang="en-US" sz="1400" dirty="0"/>
              <a:t>change </a:t>
            </a:r>
            <a:r>
              <a:rPr lang="en-US" sz="1400" dirty="0" smtClean="0"/>
              <a:t>in </a:t>
            </a:r>
            <a:r>
              <a:rPr lang="en-US" sz="1400" dirty="0"/>
              <a:t>regulated </a:t>
            </a:r>
            <a:r>
              <a:rPr lang="en-US" sz="1400" dirty="0" smtClean="0"/>
              <a:t>and natural flow regimes across </a:t>
            </a:r>
            <a:r>
              <a:rPr lang="en-US" sz="1400" dirty="0"/>
              <a:t>the western United </a:t>
            </a:r>
            <a:r>
              <a:rPr lang="en-US" sz="1400" dirty="0" smtClean="0"/>
              <a:t>States and evaluate the regional and seasonal differences. </a:t>
            </a:r>
            <a:endParaRPr lang="en-US" sz="1400" strike="sngStrike" dirty="0" smtClean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 smtClean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 smtClean="0"/>
              <a:t>Water </a:t>
            </a:r>
            <a:r>
              <a:rPr lang="en-US" sz="1400" dirty="0"/>
              <a:t>management tends to reduce the magnitude of the response of natural flow regimes to climate change. However, the emergence of this smaller change in regulated flow regimes might be </a:t>
            </a:r>
            <a:r>
              <a:rPr lang="en-US" sz="1400" dirty="0" smtClean="0"/>
              <a:t>evident </a:t>
            </a:r>
            <a:r>
              <a:rPr lang="en-US" sz="1400" dirty="0"/>
              <a:t>earlier in 40% of the </a:t>
            </a:r>
            <a:r>
              <a:rPr lang="en-US" sz="1400" dirty="0" smtClean="0"/>
              <a:t>watersheds.</a:t>
            </a:r>
            <a:endParaRPr lang="en-US" altLang="en-US" sz="1400" dirty="0"/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 smtClean="0">
                <a:solidFill>
                  <a:srgbClr val="000000"/>
                </a:solidFill>
              </a:rPr>
              <a:t>The </a:t>
            </a:r>
            <a:r>
              <a:rPr lang="en-US" altLang="en-US" sz="1400" dirty="0" smtClean="0"/>
              <a:t>results i</a:t>
            </a:r>
            <a:r>
              <a:rPr lang="en-US" altLang="en-US" sz="1400" dirty="0" smtClean="0">
                <a:solidFill>
                  <a:srgbClr val="000000"/>
                </a:solidFill>
              </a:rPr>
              <a:t>mprove our understanding of how human systems affect the natural systems’ response to Earth system change.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 smtClean="0"/>
              <a:t>The research provides insight for human-Earth system modeling efforts on the scales of water-management representation needed to understand water-energy-land dynamics.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endParaRPr lang="en-US" altLang="en-US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en-US" sz="1400" dirty="0" smtClean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/>
              <a:t>Water Management </a:t>
            </a:r>
            <a:r>
              <a:rPr lang="en-US" sz="3200" b="1" smtClean="0"/>
              <a:t>Influences Long-Term Changes </a:t>
            </a:r>
            <a:r>
              <a:rPr lang="en-US" sz="3200" b="1" dirty="0"/>
              <a:t>in River Flows</a:t>
            </a:r>
            <a:endParaRPr lang="en-US" sz="32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147883" y="6042259"/>
            <a:ext cx="366917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 smtClean="0">
                <a:latin typeface="+mn-lt"/>
              </a:rPr>
              <a:t>Zhou T, N </a:t>
            </a:r>
            <a:r>
              <a:rPr lang="en-US" sz="1000" dirty="0" err="1" smtClean="0">
                <a:latin typeface="+mn-lt"/>
              </a:rPr>
              <a:t>Voisin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smtClean="0">
                <a:latin typeface="+mn-lt"/>
              </a:rPr>
              <a:t>G </a:t>
            </a:r>
            <a:r>
              <a:rPr lang="en-US" sz="1000" dirty="0" err="1" smtClean="0">
                <a:latin typeface="+mn-lt"/>
              </a:rPr>
              <a:t>Leng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smtClean="0">
                <a:latin typeface="+mn-lt"/>
              </a:rPr>
              <a:t>M Huang</a:t>
            </a:r>
            <a:r>
              <a:rPr lang="en-US" sz="1000" dirty="0">
                <a:latin typeface="+mn-lt"/>
              </a:rPr>
              <a:t>, </a:t>
            </a:r>
            <a:r>
              <a:rPr lang="en-US" sz="1000" dirty="0" smtClean="0">
                <a:latin typeface="+mn-lt"/>
              </a:rPr>
              <a:t>&amp; I </a:t>
            </a:r>
            <a:r>
              <a:rPr lang="en-US" sz="1000" dirty="0" err="1" smtClean="0">
                <a:latin typeface="+mn-lt"/>
              </a:rPr>
              <a:t>Kraucunas</a:t>
            </a:r>
            <a:r>
              <a:rPr lang="en-US" sz="1000" dirty="0" smtClean="0">
                <a:latin typeface="+mn-lt"/>
              </a:rPr>
              <a:t>. </a:t>
            </a:r>
            <a:r>
              <a:rPr lang="en-US" sz="1000" dirty="0">
                <a:latin typeface="+mn-lt"/>
              </a:rPr>
              <a:t>"Sensitivity of Regulated Flow Regimes to Climate Change in the Western United States." </a:t>
            </a:r>
            <a:r>
              <a:rPr lang="en-US" sz="1000" i="1" dirty="0">
                <a:latin typeface="+mn-lt"/>
              </a:rPr>
              <a:t>Journal of Hydrometeorology</a:t>
            </a:r>
            <a:r>
              <a:rPr lang="en-US" sz="1000" dirty="0">
                <a:latin typeface="+mn-lt"/>
              </a:rPr>
              <a:t> 19, 3 (2018). </a:t>
            </a:r>
            <a:r>
              <a:rPr lang="en-US" sz="1000" dirty="0" smtClean="0">
                <a:latin typeface="+mn-lt"/>
              </a:rPr>
              <a:t/>
            </a:r>
            <a:br>
              <a:rPr lang="en-US" sz="1000" dirty="0" smtClean="0">
                <a:latin typeface="+mn-lt"/>
              </a:rPr>
            </a:br>
            <a:r>
              <a:rPr lang="en-US" sz="1000" dirty="0" smtClean="0">
                <a:latin typeface="+mn-lt"/>
              </a:rPr>
              <a:t>DOI</a:t>
            </a:r>
            <a:r>
              <a:rPr lang="en-US" sz="1000" dirty="0">
                <a:latin typeface="+mn-lt"/>
              </a:rPr>
              <a:t>: </a:t>
            </a:r>
            <a:r>
              <a:rPr lang="en-US" sz="1000" dirty="0" smtClean="0">
                <a:latin typeface="+mn-lt"/>
              </a:rPr>
              <a:t>10.1175/JHM-D-17-0095.1</a:t>
            </a:r>
            <a:endParaRPr 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035899" y="4960797"/>
            <a:ext cx="41433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Difference in seasonal emergence of change in flow regimes over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western U.S.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for the RCP 8.5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scenario.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Blue (positive) indicates that regulated flow is less sensitive to Earth system change than natural flow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(change emerges later, even if smaller).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Zhou-etal-SensitivityRegulatedFlow-JHydrometeorology-May2018-f</Presentation>
    <Funding xmlns="98b00cf3-a6ce-40de-8923-f140beb786e9">MSD</Funding>
  </documentManagement>
</p:properties>
</file>

<file path=customXml/itemProps1.xml><?xml version="1.0" encoding="utf-8"?>
<ds:datastoreItem xmlns:ds="http://schemas.openxmlformats.org/officeDocument/2006/customXml" ds:itemID="{9D2C695D-EFA5-4512-85E0-E538941C2BAB}"/>
</file>

<file path=customXml/itemProps2.xml><?xml version="1.0" encoding="utf-8"?>
<ds:datastoreItem xmlns:ds="http://schemas.openxmlformats.org/officeDocument/2006/customXml" ds:itemID="{91F7CB49-5034-4A12-96F1-7468466D702A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8596</TotalTime>
  <Words>259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Zhou-etal-SensitivityRegulatedFlow-JHydrometeorology-Mar2018-f</dc:title>
  <dc:creator>Davis, Emily L</dc:creator>
  <dc:description/>
  <cp:lastModifiedBy>Zimmerschied, Maura K</cp:lastModifiedBy>
  <cp:revision>58</cp:revision>
  <cp:lastPrinted>2011-05-11T17:30:12Z</cp:lastPrinted>
  <dcterms:created xsi:type="dcterms:W3CDTF">2017-11-02T21:19:41Z</dcterms:created>
  <dcterms:modified xsi:type="dcterms:W3CDTF">2018-05-16T22:16:08Z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MSD</vt:lpwstr>
  </property>
  <property fmtid="{D5CDD505-2E9C-101B-9397-08002B2CF9AE}" pid="7" name="ContentType">
    <vt:lpwstr>Slide</vt:lpwstr>
  </property>
  <property fmtid="{D5CDD505-2E9C-101B-9397-08002B2CF9AE}" pid="8" name="Presentation">
    <vt:lpwstr>Zhou-etal-SensitivityRegulatedFlow-JHydrometeorology-Mar2018-f</vt:lpwstr>
  </property>
  <property fmtid="{D5CDD505-2E9C-101B-9397-08002B2CF9AE}" pid="9" name="SlideDescription">
    <vt:lpwstr/>
  </property>
</Properties>
</file>