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 id="2147483691" r:id="rId3"/>
  </p:sldMasterIdLst>
  <p:notesMasterIdLst>
    <p:notesMasterId r:id="rId5"/>
  </p:notesMasterIdLst>
  <p:handoutMasterIdLst>
    <p:handoutMasterId r:id="rId6"/>
  </p:handoutMasterIdLst>
  <p:sldIdLst>
    <p:sldId id="26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80" autoAdjust="0"/>
    <p:restoredTop sz="96387" autoAdjust="0"/>
  </p:normalViewPr>
  <p:slideViewPr>
    <p:cSldViewPr snapToGrid="0" snapToObjects="1">
      <p:cViewPr varScale="1">
        <p:scale>
          <a:sx n="123" d="100"/>
          <a:sy n="123" d="100"/>
        </p:scale>
        <p:origin x="1698" y="120"/>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8/28/2018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8/28/2018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781C719-3C4F-EB4F-89FE-A3D057C59AC3}" type="slidenum">
              <a:rPr lang="en-US" smtClean="0"/>
              <a:t>1</a:t>
            </a:fld>
            <a:endParaRPr lang="en-US"/>
          </a:p>
        </p:txBody>
      </p:sp>
    </p:spTree>
    <p:extLst>
      <p:ext uri="{BB962C8B-B14F-4D97-AF65-F5344CB8AC3E}">
        <p14:creationId xmlns:p14="http://schemas.microsoft.com/office/powerpoint/2010/main" val="921664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25425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960576" y="6293639"/>
            <a:ext cx="548640" cy="524054"/>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22"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3"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24"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25"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sp>
        <p:nvSpPr>
          <p:cNvPr id="26" name="Text Placeholder 2"/>
          <p:cNvSpPr>
            <a:spLocks noGrp="1"/>
          </p:cNvSpPr>
          <p:nvPr>
            <p:ph type="body" sz="quarter" idx="36" hasCustomPrompt="1"/>
          </p:nvPr>
        </p:nvSpPr>
        <p:spPr>
          <a:xfrm>
            <a:off x="3662319" y="6260098"/>
            <a:ext cx="2298257" cy="557595"/>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37246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Greening of the land surface in the world’s cold regions consistent with recent warming</a:t>
            </a:r>
            <a:r>
              <a:rPr lang="en-US" sz="2000" dirty="0"/>
              <a:t> </a:t>
            </a:r>
          </a:p>
        </p:txBody>
      </p:sp>
      <p:sp>
        <p:nvSpPr>
          <p:cNvPr id="10" name="Text Placeholder 9"/>
          <p:cNvSpPr>
            <a:spLocks noGrp="1"/>
          </p:cNvSpPr>
          <p:nvPr>
            <p:ph type="body" sz="quarter" idx="26"/>
          </p:nvPr>
        </p:nvSpPr>
        <p:spPr>
          <a:xfrm>
            <a:off x="70716" y="5375033"/>
            <a:ext cx="3239998" cy="1225915"/>
          </a:xfrm>
        </p:spPr>
        <p:txBody>
          <a:bodyPr/>
          <a:lstStyle/>
          <a:p>
            <a:pPr algn="l">
              <a:lnSpc>
                <a:spcPct val="100000"/>
              </a:lnSpc>
            </a:pPr>
            <a:r>
              <a:rPr lang="en-US" dirty="0"/>
              <a:t>Keenan, T, and W Riley.  2018.  "Greening of the Land Surface in the World’s Cold Regions Consistent with Recent Warming."  </a:t>
            </a:r>
            <a:r>
              <a:rPr lang="en-US" i="1" dirty="0"/>
              <a:t>Nature Climate Change</a:t>
            </a:r>
            <a:r>
              <a:rPr lang="en-US" dirty="0"/>
              <a:t> 8(9): 825-828, doi:10.1038/s41558-018-0258-y.</a:t>
            </a:r>
            <a:endParaRPr lang="en-US" sz="1200" dirty="0"/>
          </a:p>
        </p:txBody>
      </p:sp>
      <p:sp>
        <p:nvSpPr>
          <p:cNvPr id="11" name="Text Placeholder 10"/>
          <p:cNvSpPr>
            <a:spLocks noGrp="1"/>
          </p:cNvSpPr>
          <p:nvPr>
            <p:ph type="body" sz="quarter" idx="30"/>
          </p:nvPr>
        </p:nvSpPr>
        <p:spPr>
          <a:xfrm>
            <a:off x="3387840" y="1022760"/>
            <a:ext cx="5713202" cy="1214209"/>
          </a:xfrm>
        </p:spPr>
        <p:txBody>
          <a:bodyPr/>
          <a:lstStyle/>
          <a:p>
            <a:pPr indent="-223838">
              <a:buFont typeface="Arial" charset="0"/>
              <a:buChar char="•"/>
            </a:pPr>
            <a:r>
              <a:rPr lang="en-US" dirty="0"/>
              <a:t>Observations indicate a greening of high-latitude ecosystems over the past 3-4 decades</a:t>
            </a:r>
          </a:p>
          <a:p>
            <a:pPr indent="-223838">
              <a:buFont typeface="Arial" charset="0"/>
              <a:buChar char="•"/>
            </a:pPr>
            <a:r>
              <a:rPr lang="en-US" dirty="0"/>
              <a:t>We show the observed greening is related to recent warming, indicating the trend is likely to continue </a:t>
            </a:r>
          </a:p>
          <a:p>
            <a:pPr indent="-223838">
              <a:buFont typeface="Arial" charset="0"/>
              <a:buChar char="•"/>
            </a:pPr>
            <a:r>
              <a:rPr lang="en-US" dirty="0"/>
              <a:t>Large biases in individual CMIP5 Earth System Models (ESMs) imply needed model improvements</a:t>
            </a:r>
          </a:p>
        </p:txBody>
      </p:sp>
      <p:sp>
        <p:nvSpPr>
          <p:cNvPr id="13" name="Text Placeholder 12"/>
          <p:cNvSpPr>
            <a:spLocks noGrp="1"/>
          </p:cNvSpPr>
          <p:nvPr>
            <p:ph type="body" sz="quarter" idx="34"/>
          </p:nvPr>
        </p:nvSpPr>
        <p:spPr>
          <a:xfrm>
            <a:off x="3407303" y="2957845"/>
            <a:ext cx="5693739" cy="1726433"/>
          </a:xfrm>
        </p:spPr>
        <p:txBody>
          <a:bodyPr/>
          <a:lstStyle/>
          <a:p>
            <a:pPr marL="230188" indent="-230188">
              <a:buFont typeface="Arial"/>
              <a:buChar char="•"/>
            </a:pPr>
            <a:r>
              <a:rPr lang="en-US" dirty="0"/>
              <a:t>Carbon cycle responses to CO</a:t>
            </a:r>
            <a:r>
              <a:rPr lang="en-US" baseline="-25000" dirty="0"/>
              <a:t>2</a:t>
            </a:r>
            <a:r>
              <a:rPr lang="en-US" dirty="0"/>
              <a:t> and climate are critical for global predictions of the terrestrial C cycle</a:t>
            </a:r>
          </a:p>
          <a:p>
            <a:pPr marL="230188" indent="-230188">
              <a:buFont typeface="Arial"/>
              <a:buChar char="•"/>
            </a:pPr>
            <a:r>
              <a:rPr lang="en-US" dirty="0"/>
              <a:t>We used observations to create a benchmark that can be used to test and improve large-scale land models</a:t>
            </a:r>
          </a:p>
          <a:p>
            <a:pPr marL="230188" indent="-230188">
              <a:buFont typeface="Arial"/>
              <a:buChar char="•"/>
            </a:pPr>
            <a:r>
              <a:rPr lang="en-US" dirty="0"/>
              <a:t>We showed that current ESMs fail to accurately represent vegetation cover in high-latitude systems</a:t>
            </a:r>
          </a:p>
        </p:txBody>
      </p:sp>
      <p:sp>
        <p:nvSpPr>
          <p:cNvPr id="14" name="Text Placeholder 13"/>
          <p:cNvSpPr>
            <a:spLocks noGrp="1"/>
          </p:cNvSpPr>
          <p:nvPr>
            <p:ph type="body" sz="quarter" idx="35"/>
          </p:nvPr>
        </p:nvSpPr>
        <p:spPr>
          <a:xfrm>
            <a:off x="3310714" y="4888936"/>
            <a:ext cx="5863402" cy="1262484"/>
          </a:xfrm>
        </p:spPr>
        <p:txBody>
          <a:bodyPr>
            <a:noAutofit/>
          </a:bodyPr>
          <a:lstStyle/>
          <a:p>
            <a:pPr marL="0" indent="0">
              <a:buSzPct val="96000"/>
              <a:buNone/>
            </a:pPr>
            <a:r>
              <a:rPr lang="en-US" sz="1600" dirty="0"/>
              <a:t>We combined satellite observations from 1982-2010, CMIP5 ESM predictions, and functional responses analyses of vegetation cover to infer the response of ecosystems to temperature change, and the likely future decline in temperature limitation of vegetation in the world’s cold regions.</a:t>
            </a:r>
          </a:p>
        </p:txBody>
      </p:sp>
      <p:sp>
        <p:nvSpPr>
          <p:cNvPr id="24" name="Content Placeholder 11"/>
          <p:cNvSpPr txBox="1">
            <a:spLocks/>
          </p:cNvSpPr>
          <p:nvPr/>
        </p:nvSpPr>
        <p:spPr>
          <a:xfrm>
            <a:off x="66605" y="3556679"/>
            <a:ext cx="3340697" cy="1303797"/>
          </a:xfrm>
          <a:prstGeom prst="rect">
            <a:avLst/>
          </a:prstGeom>
        </p:spPr>
        <p:txBody>
          <a:bodyPr/>
          <a:lstStyle>
            <a:lvl1pPr marL="0" indent="0" algn="l" rtl="0" eaLnBrk="1" fontAlgn="base" hangingPunct="1">
              <a:spcBef>
                <a:spcPct val="20000"/>
              </a:spcBef>
              <a:spcAft>
                <a:spcPct val="0"/>
              </a:spcAft>
              <a:buFont typeface="Arial" charset="0"/>
              <a:buNone/>
              <a:defRPr sz="1800" b="0" kern="1200" baseline="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4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t>Figure. Observed (GIMMS) and projected decline in the temperature limitation of vegetation cover in the world’s cold regions. The majority of ecosystems currently limited by temperature are expected to be primarily limited by other factors as soon as the latter half of this century.</a:t>
            </a:r>
          </a:p>
        </p:txBody>
      </p:sp>
      <p:sp>
        <p:nvSpPr>
          <p:cNvPr id="26" name="Rectangle 25"/>
          <p:cNvSpPr/>
          <p:nvPr/>
        </p:nvSpPr>
        <p:spPr>
          <a:xfrm>
            <a:off x="1849826" y="2898817"/>
            <a:ext cx="443588" cy="8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1"/>
          <p:cNvSpPr txBox="1">
            <a:spLocks/>
          </p:cNvSpPr>
          <p:nvPr/>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
        <p:nvSpPr>
          <p:cNvPr id="17" name="Text Placeholder 21"/>
          <p:cNvSpPr txBox="1">
            <a:spLocks/>
          </p:cNvSpPr>
          <p:nvPr/>
        </p:nvSpPr>
        <p:spPr>
          <a:xfrm>
            <a:off x="3407303" y="262417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18" name="Text Placeholder 21"/>
          <p:cNvSpPr txBox="1">
            <a:spLocks/>
          </p:cNvSpPr>
          <p:nvPr/>
        </p:nvSpPr>
        <p:spPr>
          <a:xfrm>
            <a:off x="3405390" y="4571534"/>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pic>
        <p:nvPicPr>
          <p:cNvPr id="3" name="Picture 2">
            <a:extLst>
              <a:ext uri="{FF2B5EF4-FFF2-40B4-BE49-F238E27FC236}">
                <a16:creationId xmlns:a16="http://schemas.microsoft.com/office/drawing/2014/main" id="{E67164D0-65C2-8145-8B1B-C0F7A6955E05}"/>
              </a:ext>
            </a:extLst>
          </p:cNvPr>
          <p:cNvPicPr>
            <a:picLocks noChangeAspect="1"/>
          </p:cNvPicPr>
          <p:nvPr/>
        </p:nvPicPr>
        <p:blipFill>
          <a:blip r:embed="rId3"/>
          <a:stretch>
            <a:fillRect/>
          </a:stretch>
        </p:blipFill>
        <p:spPr>
          <a:xfrm>
            <a:off x="146161" y="869270"/>
            <a:ext cx="3089106" cy="26960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714" y="6280707"/>
            <a:ext cx="829401" cy="483347"/>
          </a:xfrm>
          <a:prstGeom prst="rect">
            <a:avLst/>
          </a:prstGeom>
        </p:spPr>
      </p:pic>
    </p:spTree>
    <p:extLst>
      <p:ext uri="{BB962C8B-B14F-4D97-AF65-F5344CB8AC3E}">
        <p14:creationId xmlns:p14="http://schemas.microsoft.com/office/powerpoint/2010/main" val="92602699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3342</TotalTime>
  <Words>217</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Other EESA Highlights (not DOE-SC)</vt:lpstr>
      <vt:lpstr>DOE-SC EESA Highlights</vt:lpstr>
      <vt:lpstr>Horizonal Img_DOE-SC EESA Highlights</vt:lpstr>
      <vt:lpstr>Greening of the land surface in the world’s cold regions consistent with recent warming </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191</cp:revision>
  <dcterms:created xsi:type="dcterms:W3CDTF">2016-02-10T19:06:12Z</dcterms:created>
  <dcterms:modified xsi:type="dcterms:W3CDTF">2018-08-28T23:01:04Z</dcterms:modified>
</cp:coreProperties>
</file>