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7"/>
    <p:restoredTop sz="91423"/>
  </p:normalViewPr>
  <p:slideViewPr>
    <p:cSldViewPr snapToGrid="0" snapToObjects="1">
      <p:cViewPr varScale="1">
        <p:scale>
          <a:sx n="56" d="100"/>
          <a:sy n="56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>
            <a:off x="7425514" y="6908463"/>
            <a:ext cx="5123013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dirty="0">
                <a:solidFill>
                  <a:srgbClr val="0070C0"/>
                </a:solidFill>
              </a:rPr>
              <a:t>Figure</a:t>
            </a:r>
            <a:r>
              <a:rPr sz="2400" b="1" dirty="0">
                <a:solidFill>
                  <a:srgbClr val="0070C0"/>
                </a:solidFill>
              </a:rPr>
              <a:t>:</a:t>
            </a:r>
            <a:r>
              <a:rPr sz="2400" dirty="0">
                <a:solidFill>
                  <a:srgbClr val="0070C0"/>
                </a:solidFill>
              </a:rPr>
              <a:t>  </a:t>
            </a:r>
            <a:r>
              <a:rPr lang="en-US" sz="2400" dirty="0">
                <a:solidFill>
                  <a:srgbClr val="0070C0"/>
                </a:solidFill>
              </a:rPr>
              <a:t>Quantile estimations of the seasonal cycle  of daily temperature using CESM for a location in the upper Midwestern US. </a:t>
            </a:r>
          </a:p>
        </p:txBody>
      </p:sp>
      <p:sp>
        <p:nvSpPr>
          <p:cNvPr id="120" name="Shape 120"/>
          <p:cNvSpPr/>
          <p:nvPr/>
        </p:nvSpPr>
        <p:spPr>
          <a:xfrm>
            <a:off x="420563" y="7034442"/>
            <a:ext cx="659728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00" dirty="0"/>
              <a:t>Impact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00" dirty="0">
                <a:sym typeface="Helvetica"/>
              </a:rPr>
              <a:t>Results can be useful for model </a:t>
            </a:r>
            <a:r>
              <a:rPr lang="en-US" sz="2200" dirty="0" err="1">
                <a:sym typeface="Helvetica"/>
              </a:rPr>
              <a:t>intercomparisons</a:t>
            </a:r>
            <a:r>
              <a:rPr lang="en-US" sz="2200" dirty="0">
                <a:sym typeface="Helvetica"/>
              </a:rPr>
              <a:t> and/or applications vulnerable to extreme temperature.</a:t>
            </a:r>
            <a:endParaRPr sz="2200" dirty="0"/>
          </a:p>
        </p:txBody>
      </p:sp>
      <p:sp>
        <p:nvSpPr>
          <p:cNvPr id="121" name="Shape 121"/>
          <p:cNvSpPr/>
          <p:nvPr/>
        </p:nvSpPr>
        <p:spPr>
          <a:xfrm>
            <a:off x="420563" y="195871"/>
            <a:ext cx="1260236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27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itchFamily="2" charset="0"/>
              </a:rPr>
              <a:t>Diagnosing seasonal changes in temperature distributions in large climate model ensembles</a:t>
            </a:r>
            <a:r>
              <a:rPr lang="en-US" sz="2400" dirty="0">
                <a:solidFill>
                  <a:schemeClr val="tx1"/>
                </a:solidFill>
              </a:rPr>
              <a:t> using quantile regression</a:t>
            </a:r>
          </a:p>
        </p:txBody>
      </p:sp>
      <p:sp>
        <p:nvSpPr>
          <p:cNvPr id="122" name="Shape 122"/>
          <p:cNvSpPr/>
          <p:nvPr/>
        </p:nvSpPr>
        <p:spPr>
          <a:xfrm>
            <a:off x="682487" y="1201626"/>
            <a:ext cx="5988723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00" dirty="0"/>
              <a:t>Objective</a:t>
            </a:r>
            <a:endParaRPr lang="en-US" sz="2200" dirty="0"/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00" dirty="0">
                <a:sym typeface="Helvetica"/>
              </a:rPr>
              <a:t>Characterize changes in modeled temperature distributions using quantile regression</a:t>
            </a:r>
            <a:endParaRPr lang="en-US" sz="2200" dirty="0">
              <a:latin typeface="Helvetica" pitchFamily="2" charset="0"/>
              <a:ea typeface="Calibri" panose="020F0502020204030204" pitchFamily="34" charset="0"/>
              <a:cs typeface="Times New Roman" pitchFamily="2" charset="0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496423" y="2628225"/>
            <a:ext cx="6360850" cy="4780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spcBef>
                <a:spcPts val="1200"/>
              </a:spcBef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200" dirty="0"/>
              <a:t>Approach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00" dirty="0">
                <a:sym typeface="Helvetica"/>
              </a:rPr>
              <a:t>We analyze seasonal changes in daily temperature using an ensemble of 50 simulations of the Community Earth System Model (CESM) under a scenario of increasing radiative forcing to 2100, focusing on North America.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200" dirty="0">
              <a:sym typeface="Helvetica"/>
            </a:endParaRP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200" dirty="0">
                <a:sym typeface="Helvetica"/>
              </a:rPr>
              <a:t>Our approach leverages the large number of simulations to create a continuous representation of seasonality rather than breaking the dataset into seasonal blocks. </a:t>
            </a:r>
          </a:p>
          <a:p>
            <a:pPr algn="l" defTabSz="457200">
              <a:spcBef>
                <a:spcPts val="1200"/>
              </a:spcBef>
              <a:buSzPct val="75000"/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200" dirty="0">
              <a:sym typeface="Helvetica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420563" y="8690621"/>
            <a:ext cx="11892739" cy="10259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2000" dirty="0">
                <a:solidFill>
                  <a:srgbClr val="363636"/>
                </a:solidFill>
                <a:latin typeface="Arial" panose="020B0604020202020204" pitchFamily="34" charset="0"/>
                <a:ea typeface="Times New Roman" pitchFamily="2" charset="0"/>
              </a:rPr>
              <a:t>Haugen, M. A., Stein, M. L., Moyer, E. J., and Sriver, R. L. (2018).  Estimating Changes in Temperature Distributions in a Large Ensemble of Climate Simulations Using Quantile Regression, Journal of Climate, 31(2), 8573-8588. </a:t>
            </a:r>
            <a:r>
              <a:rPr lang="en-US" sz="2000">
                <a:solidFill>
                  <a:srgbClr val="363636"/>
                </a:solidFill>
                <a:latin typeface="Arial" panose="020B0604020202020204" pitchFamily="34" charset="0"/>
                <a:ea typeface="Times New Roman" pitchFamily="2" charset="0"/>
              </a:rPr>
              <a:t>https://doi</a:t>
            </a:r>
            <a:r>
              <a:rPr lang="en-US" sz="2000" dirty="0">
                <a:solidFill>
                  <a:srgbClr val="363636"/>
                </a:solidFill>
                <a:latin typeface="Arial" panose="020B0604020202020204" pitchFamily="34" charset="0"/>
                <a:ea typeface="Times New Roman" pitchFamily="2" charset="0"/>
              </a:rPr>
              <a:t>/10.1175/JCLI-D-17-0782.1.</a:t>
            </a:r>
            <a:r>
              <a:rPr lang="en-US" sz="2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4D558E-A29C-A547-A534-36B062CA0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676" y="924228"/>
            <a:ext cx="6542124" cy="587615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153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Helvetica</vt:lpstr>
      <vt:lpstr>Helvetica Light</vt:lpstr>
      <vt:lpstr>Helvetica Neue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Shim, Edward</cp:lastModifiedBy>
  <cp:revision>29</cp:revision>
  <dcterms:modified xsi:type="dcterms:W3CDTF">2019-07-04T18:39:51Z</dcterms:modified>
</cp:coreProperties>
</file>