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90"/>
    <p:restoredTop sz="96327"/>
  </p:normalViewPr>
  <p:slideViewPr>
    <p:cSldViewPr snapToGrid="0" snapToObjects="1">
      <p:cViewPr varScale="1">
        <p:scale>
          <a:sx n="97" d="100"/>
          <a:sy n="97" d="100"/>
        </p:scale>
        <p:origin x="224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207F-2F88-9A46-919E-04668F64C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E99FC5-B6D2-FA44-A7C8-2EDFA12FF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97D70-1534-5743-A5A0-45EAB2A4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CC559-310F-CC44-A439-7805E3C5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D778B-53B7-584F-9A11-7DE2C416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9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BBB2A-407A-A74B-887B-6B300D37D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7EF3E-D0C8-0E46-9F02-6BE0CB62E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42925-3DEC-714C-9A1C-06E03145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631B2-B4BE-C74F-8B73-B4E1F8EF2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D73A-6910-6D4F-87A6-9D629587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02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7A7A06-47E6-F940-8125-717D4F68B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52C6AF-FEC0-3140-AA3F-C2536613EA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38023-90AA-FC41-8DB5-3177D692F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50115-CB08-2D4E-99A5-59E60C9EC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61BBC-D774-3B48-BFE1-78B18276C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4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C7E60-FADF-C14C-9535-950581DF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53740-6E04-6344-8709-7A1ACB2EF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B9464-F04A-5146-A313-0A7DF542A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D3242B-D5CB-844E-BD4C-CE5C1BC6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C9855-4C1D-A94F-BCE0-5922C399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E95E-0D49-174D-A227-F10451D18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E5FF9-5BF1-024C-B29F-F651A616E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B5774-46C7-A148-9B6F-B791B0C4B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1D42F-91C2-1D42-AFEB-694AB9B81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E89A6-0607-F344-8C47-4D0C797B3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3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93B1A-7FE7-6548-8126-3A99DC60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B9C2C-8090-7F4C-90C8-D85657B12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A451A-D955-0648-957E-C3258E126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9A70C-2D83-4B43-93AB-A0B9322B6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50C8D-0964-504A-AAB0-19B1EFE1D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F6343-587B-BA41-A6AA-6FCA77C70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3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CCF9-23B5-294D-9AD1-1D3D7E66C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1CF515-C149-1645-965E-4FC1303B0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CB789-2D52-8941-91F9-608396EE7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667D6-4F46-E144-8909-1508D04AA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D5160-6262-5D46-93A0-6F52E6BC4F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B64598-CB90-1943-B0B5-7C59F4FD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D948A2-F2AC-F34C-96B6-60F69294E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500A36-70C1-7946-B787-52339C359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9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784A2-A261-8A42-B18F-A3D95C446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F8EA7F-844E-0D47-A70F-94B71C25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659E-4984-EB4D-8D09-6A6E980A4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46E22-5A75-484B-9BBB-336475A2A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37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AD67EC-32BB-3B49-81CC-CC44531CE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85ADC1-487E-0542-83DA-BF73C7F9E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452157-EEDC-AF4D-8140-898C057A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1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538F-E36C-E544-ADAE-97E87C149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69D1E-5D75-5846-A672-6045C8B2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68FF63-ECC8-F94B-B4CE-46E57B54F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E1D8D-1BBC-D146-A389-1428F9F2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41A8F-6D66-1A45-AE81-51DF26E8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DA1C6F-CB8F-2241-8D1B-0DAB5B01F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299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FC8BD-E587-1445-809B-E19BD7D31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10878E-C044-7C4C-A524-A8863309E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B4C19-8146-0349-981A-0FD2E0F00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EADD8-CAC3-4D4A-B95E-67DC36CEA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9A14BE-37EF-2C4B-9B71-4AD656FA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90EDC-3A8B-8447-AF46-8C37DB5FE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163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AC1A79-7C3B-0F46-A1B9-B14C9FE4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1A0B9-DA1C-2341-811B-05890C665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04A0E-AC10-3D4B-88A8-906309132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F580-F669-8B41-9FD5-D734FF37004D}" type="datetimeFigureOut">
              <a:rPr lang="en-US" smtClean="0"/>
              <a:t>5/15/20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F3F2C-982D-9F45-99A4-12185FBAB2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F5331-E27E-DE40-8F4F-1314E52DA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1D58-4316-0A4D-8275-95A10E575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0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CA9459-8D49-6943-8402-F3B3382D1F01}"/>
              </a:ext>
            </a:extLst>
          </p:cNvPr>
          <p:cNvSpPr txBox="1"/>
          <p:nvPr/>
        </p:nvSpPr>
        <p:spPr>
          <a:xfrm>
            <a:off x="352866" y="1328426"/>
            <a:ext cx="755545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MJO influences tropical cyclone formations in the Northwest Pacific, but debate on how/when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Apparent disagreement even stems from how MJO is defined </a:t>
            </a:r>
            <a:r>
              <a:rPr lang="en-US" sz="1400" dirty="0"/>
              <a:t>(</a:t>
            </a:r>
            <a:r>
              <a:rPr lang="en-US" sz="1400" i="1" dirty="0"/>
              <a:t>top figure</a:t>
            </a:r>
            <a:r>
              <a:rPr lang="en-US" sz="1400" dirty="0"/>
              <a:t>)  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D3EF0C-B9F3-2645-904D-190045F7C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0952" y="627295"/>
            <a:ext cx="2661605" cy="225345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BE5C329-AA46-F24F-AF81-9932950A3303}"/>
              </a:ext>
            </a:extLst>
          </p:cNvPr>
          <p:cNvSpPr txBox="1"/>
          <p:nvPr/>
        </p:nvSpPr>
        <p:spPr>
          <a:xfrm>
            <a:off x="197708" y="0"/>
            <a:ext cx="118254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>
                <a:latin typeface="Century Gothic" panose="020B0502020202020204" pitchFamily="34" charset="0"/>
              </a:rPr>
              <a:t>Regional analysis leads to new insights on MJO modulation of Northwest Pacific cyclogenesis: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62056E-F363-774A-8696-4809F319FF77}"/>
              </a:ext>
            </a:extLst>
          </p:cNvPr>
          <p:cNvSpPr txBox="1"/>
          <p:nvPr/>
        </p:nvSpPr>
        <p:spPr>
          <a:xfrm>
            <a:off x="352865" y="5021742"/>
            <a:ext cx="71847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Especially crucial to consider sub-regional W. </a:t>
            </a:r>
            <a:r>
              <a:rPr lang="en-US" sz="2000" b="1"/>
              <a:t>Pacific </a:t>
            </a:r>
            <a:r>
              <a:rPr lang="en-US" sz="2000" b="1" dirty="0"/>
              <a:t>analysis in light of  model simulations suggesting stronger/more frequent MJO events due to climate change</a:t>
            </a:r>
            <a:endParaRPr lang="en-US" sz="2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CA15E0-F93A-474F-AC62-D349D197A8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05" y="3083924"/>
            <a:ext cx="3894317" cy="317187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D99586C-9D71-0F44-90CF-4BB62E28EF11}"/>
              </a:ext>
            </a:extLst>
          </p:cNvPr>
          <p:cNvSpPr txBox="1"/>
          <p:nvPr/>
        </p:nvSpPr>
        <p:spPr>
          <a:xfrm>
            <a:off x="10637938" y="3965687"/>
            <a:ext cx="1357185" cy="30777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South China Sea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D3D556F-47DC-E74C-85DB-20BCF46A8663}"/>
              </a:ext>
            </a:extLst>
          </p:cNvPr>
          <p:cNvSpPr/>
          <p:nvPr/>
        </p:nvSpPr>
        <p:spPr>
          <a:xfrm>
            <a:off x="9661755" y="3789942"/>
            <a:ext cx="976886" cy="385847"/>
          </a:xfrm>
          <a:custGeom>
            <a:avLst/>
            <a:gdLst>
              <a:gd name="connsiteX0" fmla="*/ 1977216 w 1977216"/>
              <a:gd name="connsiteY0" fmla="*/ 340767 h 385847"/>
              <a:gd name="connsiteX1" fmla="*/ 976319 w 1977216"/>
              <a:gd name="connsiteY1" fmla="*/ 365480 h 385847"/>
              <a:gd name="connsiteX2" fmla="*/ 642687 w 1977216"/>
              <a:gd name="connsiteY2" fmla="*/ 81275 h 385847"/>
              <a:gd name="connsiteX3" fmla="*/ 49562 w 1977216"/>
              <a:gd name="connsiteY3" fmla="*/ 7134 h 385847"/>
              <a:gd name="connsiteX4" fmla="*/ 74276 w 1977216"/>
              <a:gd name="connsiteY4" fmla="*/ 7134 h 385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7216" h="385847">
                <a:moveTo>
                  <a:pt x="1977216" y="340767"/>
                </a:moveTo>
                <a:cubicBezTo>
                  <a:pt x="1587978" y="374748"/>
                  <a:pt x="1198741" y="408729"/>
                  <a:pt x="976319" y="365480"/>
                </a:cubicBezTo>
                <a:cubicBezTo>
                  <a:pt x="753897" y="322231"/>
                  <a:pt x="797146" y="140999"/>
                  <a:pt x="642687" y="81275"/>
                </a:cubicBezTo>
                <a:cubicBezTo>
                  <a:pt x="488228" y="21551"/>
                  <a:pt x="144297" y="19491"/>
                  <a:pt x="49562" y="7134"/>
                </a:cubicBezTo>
                <a:cubicBezTo>
                  <a:pt x="-45173" y="-5223"/>
                  <a:pt x="14551" y="955"/>
                  <a:pt x="74276" y="7134"/>
                </a:cubicBezTo>
              </a:path>
            </a:pathLst>
          </a:cu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5A82B3D-4643-9D45-89E1-ABAE4E4E4AC3}"/>
              </a:ext>
            </a:extLst>
          </p:cNvPr>
          <p:cNvSpPr txBox="1"/>
          <p:nvPr/>
        </p:nvSpPr>
        <p:spPr>
          <a:xfrm>
            <a:off x="352865" y="2935049"/>
            <a:ext cx="72836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Sub-basin analysis reveals robust new patterns of TC modulation by the MJO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i="1" dirty="0">
                <a:solidFill>
                  <a:prstClr val="black"/>
                </a:solidFill>
              </a:rPr>
              <a:t>bottom figure</a:t>
            </a:r>
            <a:r>
              <a:rPr lang="en-US" sz="1400" dirty="0">
                <a:solidFill>
                  <a:prstClr val="black"/>
                </a:solidFill>
              </a:rPr>
              <a:t>) 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Two geographic action centers are revealed that respond strongly to MJO, but out of phase with one another </a:t>
            </a:r>
            <a:r>
              <a:rPr lang="en-US" sz="1400" dirty="0">
                <a:solidFill>
                  <a:prstClr val="black"/>
                </a:solidFill>
              </a:rPr>
              <a:t>(</a:t>
            </a:r>
            <a:r>
              <a:rPr lang="en-US" sz="1400" i="1" dirty="0">
                <a:solidFill>
                  <a:prstClr val="black"/>
                </a:solidFill>
              </a:rPr>
              <a:t>bottom figure</a:t>
            </a:r>
            <a:r>
              <a:rPr lang="en-US" sz="1400" dirty="0">
                <a:solidFill>
                  <a:prstClr val="black"/>
                </a:solidFill>
              </a:rPr>
              <a:t>)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South China Sea is particularly susceptible to the MJO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Robust to quasi-explicit TC downscaling &amp; multi-index cross-testing.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205FCA5-F0BA-9247-8C6F-07DAEA9A1720}"/>
              </a:ext>
            </a:extLst>
          </p:cNvPr>
          <p:cNvSpPr txBox="1"/>
          <p:nvPr/>
        </p:nvSpPr>
        <p:spPr>
          <a:xfrm>
            <a:off x="54907" y="6309382"/>
            <a:ext cx="1200528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M.D. Fowler and M.S. Pritchard (2020)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: Regional MJO modulation of Northwest Pacific tropical cyclones driven by multiple transient controls.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Geophys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. Res. Let.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in press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7AFF40E-AD50-B54F-A85D-2A9DAB4D7D55}"/>
              </a:ext>
            </a:extLst>
          </p:cNvPr>
          <p:cNvSpPr txBox="1"/>
          <p:nvPr/>
        </p:nvSpPr>
        <p:spPr>
          <a:xfrm>
            <a:off x="8069390" y="2924603"/>
            <a:ext cx="3583032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100" b="1" dirty="0">
                <a:latin typeface="Helvetica" pitchFamily="2" charset="0"/>
              </a:rPr>
              <a:t>MIT Model Genesis Density Anomaly by Subregion</a:t>
            </a:r>
          </a:p>
        </p:txBody>
      </p:sp>
    </p:spTree>
    <p:extLst>
      <p:ext uri="{BB962C8B-B14F-4D97-AF65-F5344CB8AC3E}">
        <p14:creationId xmlns:p14="http://schemas.microsoft.com/office/powerpoint/2010/main" val="926556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173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Fowler</dc:creator>
  <cp:lastModifiedBy>Mike Pritchard</cp:lastModifiedBy>
  <cp:revision>24</cp:revision>
  <dcterms:created xsi:type="dcterms:W3CDTF">2020-05-13T19:24:57Z</dcterms:created>
  <dcterms:modified xsi:type="dcterms:W3CDTF">2020-05-15T21:20:37Z</dcterms:modified>
</cp:coreProperties>
</file>