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791"/>
    <p:restoredTop sz="94647"/>
  </p:normalViewPr>
  <p:slideViewPr>
    <p:cSldViewPr snapToGrid="0" snapToObjects="1">
      <p:cViewPr varScale="1">
        <p:scale>
          <a:sx n="116" d="100"/>
          <a:sy n="116" d="100"/>
        </p:scale>
        <p:origin x="936" y="19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C84B0-B5AC-8242-A5BF-8024D09C5BC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3946D4D-DFA6-3D4E-9142-823D0A51040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E43D453-A21A-464C-8F3B-5DBC10CDBD15}"/>
              </a:ext>
            </a:extLst>
          </p:cNvPr>
          <p:cNvSpPr>
            <a:spLocks noGrp="1"/>
          </p:cNvSpPr>
          <p:nvPr>
            <p:ph type="dt" sz="half" idx="10"/>
          </p:nvPr>
        </p:nvSpPr>
        <p:spPr/>
        <p:txBody>
          <a:bodyPr/>
          <a:lstStyle/>
          <a:p>
            <a:fld id="{507456DF-0A81-A14B-AA86-C8EDD1E859E7}" type="datetimeFigureOut">
              <a:rPr lang="en-US" smtClean="0"/>
              <a:t>3/1/20</a:t>
            </a:fld>
            <a:endParaRPr lang="en-US"/>
          </a:p>
        </p:txBody>
      </p:sp>
      <p:sp>
        <p:nvSpPr>
          <p:cNvPr id="5" name="Footer Placeholder 4">
            <a:extLst>
              <a:ext uri="{FF2B5EF4-FFF2-40B4-BE49-F238E27FC236}">
                <a16:creationId xmlns:a16="http://schemas.microsoft.com/office/drawing/2014/main" id="{A3C6DEE4-B33C-BF49-A88C-28E7EE40BC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12A1EC-9649-4643-B0AB-E2DCF6462D28}"/>
              </a:ext>
            </a:extLst>
          </p:cNvPr>
          <p:cNvSpPr>
            <a:spLocks noGrp="1"/>
          </p:cNvSpPr>
          <p:nvPr>
            <p:ph type="sldNum" sz="quarter" idx="12"/>
          </p:nvPr>
        </p:nvSpPr>
        <p:spPr/>
        <p:txBody>
          <a:bodyPr/>
          <a:lstStyle/>
          <a:p>
            <a:fld id="{7D446996-BA74-5841-AC0F-A18822EADCC5}" type="slidenum">
              <a:rPr lang="en-US" smtClean="0"/>
              <a:t>‹#›</a:t>
            </a:fld>
            <a:endParaRPr lang="en-US"/>
          </a:p>
        </p:txBody>
      </p:sp>
    </p:spTree>
    <p:extLst>
      <p:ext uri="{BB962C8B-B14F-4D97-AF65-F5344CB8AC3E}">
        <p14:creationId xmlns:p14="http://schemas.microsoft.com/office/powerpoint/2010/main" val="9466404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933E3-DD53-3640-9873-5807129775A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8B530F5-653C-CA4A-8CDA-7CD156FA2AC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5B5885-80AC-5C49-8BA1-7F0577C1A343}"/>
              </a:ext>
            </a:extLst>
          </p:cNvPr>
          <p:cNvSpPr>
            <a:spLocks noGrp="1"/>
          </p:cNvSpPr>
          <p:nvPr>
            <p:ph type="dt" sz="half" idx="10"/>
          </p:nvPr>
        </p:nvSpPr>
        <p:spPr/>
        <p:txBody>
          <a:bodyPr/>
          <a:lstStyle/>
          <a:p>
            <a:fld id="{507456DF-0A81-A14B-AA86-C8EDD1E859E7}" type="datetimeFigureOut">
              <a:rPr lang="en-US" smtClean="0"/>
              <a:t>3/1/20</a:t>
            </a:fld>
            <a:endParaRPr lang="en-US"/>
          </a:p>
        </p:txBody>
      </p:sp>
      <p:sp>
        <p:nvSpPr>
          <p:cNvPr id="5" name="Footer Placeholder 4">
            <a:extLst>
              <a:ext uri="{FF2B5EF4-FFF2-40B4-BE49-F238E27FC236}">
                <a16:creationId xmlns:a16="http://schemas.microsoft.com/office/drawing/2014/main" id="{A630CEE0-0A42-CE45-9FB8-E893960F3F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0E3FB1-1B6F-1740-AC3B-482FA823FA5C}"/>
              </a:ext>
            </a:extLst>
          </p:cNvPr>
          <p:cNvSpPr>
            <a:spLocks noGrp="1"/>
          </p:cNvSpPr>
          <p:nvPr>
            <p:ph type="sldNum" sz="quarter" idx="12"/>
          </p:nvPr>
        </p:nvSpPr>
        <p:spPr/>
        <p:txBody>
          <a:bodyPr/>
          <a:lstStyle/>
          <a:p>
            <a:fld id="{7D446996-BA74-5841-AC0F-A18822EADCC5}" type="slidenum">
              <a:rPr lang="en-US" smtClean="0"/>
              <a:t>‹#›</a:t>
            </a:fld>
            <a:endParaRPr lang="en-US"/>
          </a:p>
        </p:txBody>
      </p:sp>
    </p:spTree>
    <p:extLst>
      <p:ext uri="{BB962C8B-B14F-4D97-AF65-F5344CB8AC3E}">
        <p14:creationId xmlns:p14="http://schemas.microsoft.com/office/powerpoint/2010/main" val="41837606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02CF7C1-6CBA-1F4F-B6B9-E51E840589D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781D5C0-B4B4-BC41-91E1-6AEEA9CE4D47}"/>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B1AB89-4155-8040-B371-DFD318B55F00}"/>
              </a:ext>
            </a:extLst>
          </p:cNvPr>
          <p:cNvSpPr>
            <a:spLocks noGrp="1"/>
          </p:cNvSpPr>
          <p:nvPr>
            <p:ph type="dt" sz="half" idx="10"/>
          </p:nvPr>
        </p:nvSpPr>
        <p:spPr/>
        <p:txBody>
          <a:bodyPr/>
          <a:lstStyle/>
          <a:p>
            <a:fld id="{507456DF-0A81-A14B-AA86-C8EDD1E859E7}" type="datetimeFigureOut">
              <a:rPr lang="en-US" smtClean="0"/>
              <a:t>3/1/20</a:t>
            </a:fld>
            <a:endParaRPr lang="en-US"/>
          </a:p>
        </p:txBody>
      </p:sp>
      <p:sp>
        <p:nvSpPr>
          <p:cNvPr id="5" name="Footer Placeholder 4">
            <a:extLst>
              <a:ext uri="{FF2B5EF4-FFF2-40B4-BE49-F238E27FC236}">
                <a16:creationId xmlns:a16="http://schemas.microsoft.com/office/drawing/2014/main" id="{6902ABA2-9FE6-5B4F-A841-20D6837346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89FDBB-D0D6-8E4B-A98A-E0D4060B104C}"/>
              </a:ext>
            </a:extLst>
          </p:cNvPr>
          <p:cNvSpPr>
            <a:spLocks noGrp="1"/>
          </p:cNvSpPr>
          <p:nvPr>
            <p:ph type="sldNum" sz="quarter" idx="12"/>
          </p:nvPr>
        </p:nvSpPr>
        <p:spPr/>
        <p:txBody>
          <a:bodyPr/>
          <a:lstStyle/>
          <a:p>
            <a:fld id="{7D446996-BA74-5841-AC0F-A18822EADCC5}" type="slidenum">
              <a:rPr lang="en-US" smtClean="0"/>
              <a:t>‹#›</a:t>
            </a:fld>
            <a:endParaRPr lang="en-US"/>
          </a:p>
        </p:txBody>
      </p:sp>
    </p:spTree>
    <p:extLst>
      <p:ext uri="{BB962C8B-B14F-4D97-AF65-F5344CB8AC3E}">
        <p14:creationId xmlns:p14="http://schemas.microsoft.com/office/powerpoint/2010/main" val="6613975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818B3A-0427-BA4C-85A3-BE6E4BDB024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A436AC3-6A34-E448-B3F1-D1A3830AC46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D827C7-6163-3247-BA71-FD598FE7947A}"/>
              </a:ext>
            </a:extLst>
          </p:cNvPr>
          <p:cNvSpPr>
            <a:spLocks noGrp="1"/>
          </p:cNvSpPr>
          <p:nvPr>
            <p:ph type="dt" sz="half" idx="10"/>
          </p:nvPr>
        </p:nvSpPr>
        <p:spPr/>
        <p:txBody>
          <a:bodyPr/>
          <a:lstStyle/>
          <a:p>
            <a:fld id="{507456DF-0A81-A14B-AA86-C8EDD1E859E7}" type="datetimeFigureOut">
              <a:rPr lang="en-US" smtClean="0"/>
              <a:t>3/1/20</a:t>
            </a:fld>
            <a:endParaRPr lang="en-US"/>
          </a:p>
        </p:txBody>
      </p:sp>
      <p:sp>
        <p:nvSpPr>
          <p:cNvPr id="5" name="Footer Placeholder 4">
            <a:extLst>
              <a:ext uri="{FF2B5EF4-FFF2-40B4-BE49-F238E27FC236}">
                <a16:creationId xmlns:a16="http://schemas.microsoft.com/office/drawing/2014/main" id="{DADDDDD0-7624-CC4D-9ADA-AAFCE65081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C10901-AA9D-3741-AE7F-EFE6A29E8C3F}"/>
              </a:ext>
            </a:extLst>
          </p:cNvPr>
          <p:cNvSpPr>
            <a:spLocks noGrp="1"/>
          </p:cNvSpPr>
          <p:nvPr>
            <p:ph type="sldNum" sz="quarter" idx="12"/>
          </p:nvPr>
        </p:nvSpPr>
        <p:spPr/>
        <p:txBody>
          <a:bodyPr/>
          <a:lstStyle/>
          <a:p>
            <a:fld id="{7D446996-BA74-5841-AC0F-A18822EADCC5}" type="slidenum">
              <a:rPr lang="en-US" smtClean="0"/>
              <a:t>‹#›</a:t>
            </a:fld>
            <a:endParaRPr lang="en-US"/>
          </a:p>
        </p:txBody>
      </p:sp>
    </p:spTree>
    <p:extLst>
      <p:ext uri="{BB962C8B-B14F-4D97-AF65-F5344CB8AC3E}">
        <p14:creationId xmlns:p14="http://schemas.microsoft.com/office/powerpoint/2010/main" val="41465152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0C6512-5458-2F48-9D85-696AF1E89A7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B7917B8-685B-054A-978F-68ECE16281C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ABD03D2-5907-744C-9555-FC111708298A}"/>
              </a:ext>
            </a:extLst>
          </p:cNvPr>
          <p:cNvSpPr>
            <a:spLocks noGrp="1"/>
          </p:cNvSpPr>
          <p:nvPr>
            <p:ph type="dt" sz="half" idx="10"/>
          </p:nvPr>
        </p:nvSpPr>
        <p:spPr/>
        <p:txBody>
          <a:bodyPr/>
          <a:lstStyle/>
          <a:p>
            <a:fld id="{507456DF-0A81-A14B-AA86-C8EDD1E859E7}" type="datetimeFigureOut">
              <a:rPr lang="en-US" smtClean="0"/>
              <a:t>3/1/20</a:t>
            </a:fld>
            <a:endParaRPr lang="en-US"/>
          </a:p>
        </p:txBody>
      </p:sp>
      <p:sp>
        <p:nvSpPr>
          <p:cNvPr id="5" name="Footer Placeholder 4">
            <a:extLst>
              <a:ext uri="{FF2B5EF4-FFF2-40B4-BE49-F238E27FC236}">
                <a16:creationId xmlns:a16="http://schemas.microsoft.com/office/drawing/2014/main" id="{C78BA3C4-B7A0-AE42-8385-D9BBC39661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333693-11E4-424C-87EB-905BC4383572}"/>
              </a:ext>
            </a:extLst>
          </p:cNvPr>
          <p:cNvSpPr>
            <a:spLocks noGrp="1"/>
          </p:cNvSpPr>
          <p:nvPr>
            <p:ph type="sldNum" sz="quarter" idx="12"/>
          </p:nvPr>
        </p:nvSpPr>
        <p:spPr/>
        <p:txBody>
          <a:bodyPr/>
          <a:lstStyle/>
          <a:p>
            <a:fld id="{7D446996-BA74-5841-AC0F-A18822EADCC5}" type="slidenum">
              <a:rPr lang="en-US" smtClean="0"/>
              <a:t>‹#›</a:t>
            </a:fld>
            <a:endParaRPr lang="en-US"/>
          </a:p>
        </p:txBody>
      </p:sp>
    </p:spTree>
    <p:extLst>
      <p:ext uri="{BB962C8B-B14F-4D97-AF65-F5344CB8AC3E}">
        <p14:creationId xmlns:p14="http://schemas.microsoft.com/office/powerpoint/2010/main" val="17075505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9EBA6D-BD55-AF4D-9B88-5ADD567ADDD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272CD63-48B3-7C4B-B5CF-4EB36001454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F69AC2B-0A1F-B344-BD9A-6C8354B0723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1840082-0C2A-8549-B660-CE0267BD3B73}"/>
              </a:ext>
            </a:extLst>
          </p:cNvPr>
          <p:cNvSpPr>
            <a:spLocks noGrp="1"/>
          </p:cNvSpPr>
          <p:nvPr>
            <p:ph type="dt" sz="half" idx="10"/>
          </p:nvPr>
        </p:nvSpPr>
        <p:spPr/>
        <p:txBody>
          <a:bodyPr/>
          <a:lstStyle/>
          <a:p>
            <a:fld id="{507456DF-0A81-A14B-AA86-C8EDD1E859E7}" type="datetimeFigureOut">
              <a:rPr lang="en-US" smtClean="0"/>
              <a:t>3/1/20</a:t>
            </a:fld>
            <a:endParaRPr lang="en-US"/>
          </a:p>
        </p:txBody>
      </p:sp>
      <p:sp>
        <p:nvSpPr>
          <p:cNvPr id="6" name="Footer Placeholder 5">
            <a:extLst>
              <a:ext uri="{FF2B5EF4-FFF2-40B4-BE49-F238E27FC236}">
                <a16:creationId xmlns:a16="http://schemas.microsoft.com/office/drawing/2014/main" id="{7613CC6A-E8C0-1745-9ADA-3A548C1835D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5B50967-F7B7-354D-AED0-FACBDF501391}"/>
              </a:ext>
            </a:extLst>
          </p:cNvPr>
          <p:cNvSpPr>
            <a:spLocks noGrp="1"/>
          </p:cNvSpPr>
          <p:nvPr>
            <p:ph type="sldNum" sz="quarter" idx="12"/>
          </p:nvPr>
        </p:nvSpPr>
        <p:spPr/>
        <p:txBody>
          <a:bodyPr/>
          <a:lstStyle/>
          <a:p>
            <a:fld id="{7D446996-BA74-5841-AC0F-A18822EADCC5}" type="slidenum">
              <a:rPr lang="en-US" smtClean="0"/>
              <a:t>‹#›</a:t>
            </a:fld>
            <a:endParaRPr lang="en-US"/>
          </a:p>
        </p:txBody>
      </p:sp>
    </p:spTree>
    <p:extLst>
      <p:ext uri="{BB962C8B-B14F-4D97-AF65-F5344CB8AC3E}">
        <p14:creationId xmlns:p14="http://schemas.microsoft.com/office/powerpoint/2010/main" val="13809474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EC8CCC-EDB9-DE4F-9837-8992A746756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2AFFAA9-7BC6-E349-9242-4EF0B8A7CC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C473FF1-45FF-844C-826F-806D40DB7615}"/>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0ED1C88-2D9E-4A47-B38E-6DA87A155A6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2376165-3DDD-DC49-AB1D-6BFDA73A4A9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4EEB8C7-6BCD-7741-BD59-3AD1EB05199F}"/>
              </a:ext>
            </a:extLst>
          </p:cNvPr>
          <p:cNvSpPr>
            <a:spLocks noGrp="1"/>
          </p:cNvSpPr>
          <p:nvPr>
            <p:ph type="dt" sz="half" idx="10"/>
          </p:nvPr>
        </p:nvSpPr>
        <p:spPr/>
        <p:txBody>
          <a:bodyPr/>
          <a:lstStyle/>
          <a:p>
            <a:fld id="{507456DF-0A81-A14B-AA86-C8EDD1E859E7}" type="datetimeFigureOut">
              <a:rPr lang="en-US" smtClean="0"/>
              <a:t>3/1/20</a:t>
            </a:fld>
            <a:endParaRPr lang="en-US"/>
          </a:p>
        </p:txBody>
      </p:sp>
      <p:sp>
        <p:nvSpPr>
          <p:cNvPr id="8" name="Footer Placeholder 7">
            <a:extLst>
              <a:ext uri="{FF2B5EF4-FFF2-40B4-BE49-F238E27FC236}">
                <a16:creationId xmlns:a16="http://schemas.microsoft.com/office/drawing/2014/main" id="{CB2B7351-294F-4842-A85F-C5458B1E8AE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91D03D2-2B76-FA41-997D-89966DD5F3B1}"/>
              </a:ext>
            </a:extLst>
          </p:cNvPr>
          <p:cNvSpPr>
            <a:spLocks noGrp="1"/>
          </p:cNvSpPr>
          <p:nvPr>
            <p:ph type="sldNum" sz="quarter" idx="12"/>
          </p:nvPr>
        </p:nvSpPr>
        <p:spPr/>
        <p:txBody>
          <a:bodyPr/>
          <a:lstStyle/>
          <a:p>
            <a:fld id="{7D446996-BA74-5841-AC0F-A18822EADCC5}" type="slidenum">
              <a:rPr lang="en-US" smtClean="0"/>
              <a:t>‹#›</a:t>
            </a:fld>
            <a:endParaRPr lang="en-US"/>
          </a:p>
        </p:txBody>
      </p:sp>
    </p:spTree>
    <p:extLst>
      <p:ext uri="{BB962C8B-B14F-4D97-AF65-F5344CB8AC3E}">
        <p14:creationId xmlns:p14="http://schemas.microsoft.com/office/powerpoint/2010/main" val="5415608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95E97-E1D3-8148-9E67-576CE7B47FD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E20ACB7-2CF2-A249-8EDD-D93152979E07}"/>
              </a:ext>
            </a:extLst>
          </p:cNvPr>
          <p:cNvSpPr>
            <a:spLocks noGrp="1"/>
          </p:cNvSpPr>
          <p:nvPr>
            <p:ph type="dt" sz="half" idx="10"/>
          </p:nvPr>
        </p:nvSpPr>
        <p:spPr/>
        <p:txBody>
          <a:bodyPr/>
          <a:lstStyle/>
          <a:p>
            <a:fld id="{507456DF-0A81-A14B-AA86-C8EDD1E859E7}" type="datetimeFigureOut">
              <a:rPr lang="en-US" smtClean="0"/>
              <a:t>3/1/20</a:t>
            </a:fld>
            <a:endParaRPr lang="en-US"/>
          </a:p>
        </p:txBody>
      </p:sp>
      <p:sp>
        <p:nvSpPr>
          <p:cNvPr id="4" name="Footer Placeholder 3">
            <a:extLst>
              <a:ext uri="{FF2B5EF4-FFF2-40B4-BE49-F238E27FC236}">
                <a16:creationId xmlns:a16="http://schemas.microsoft.com/office/drawing/2014/main" id="{7ACFEA8D-3E03-414D-9A19-388CAB9D0C8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8B85CC0-2175-0948-8D61-7B9AE0C7A221}"/>
              </a:ext>
            </a:extLst>
          </p:cNvPr>
          <p:cNvSpPr>
            <a:spLocks noGrp="1"/>
          </p:cNvSpPr>
          <p:nvPr>
            <p:ph type="sldNum" sz="quarter" idx="12"/>
          </p:nvPr>
        </p:nvSpPr>
        <p:spPr/>
        <p:txBody>
          <a:bodyPr/>
          <a:lstStyle/>
          <a:p>
            <a:fld id="{7D446996-BA74-5841-AC0F-A18822EADCC5}" type="slidenum">
              <a:rPr lang="en-US" smtClean="0"/>
              <a:t>‹#›</a:t>
            </a:fld>
            <a:endParaRPr lang="en-US"/>
          </a:p>
        </p:txBody>
      </p:sp>
    </p:spTree>
    <p:extLst>
      <p:ext uri="{BB962C8B-B14F-4D97-AF65-F5344CB8AC3E}">
        <p14:creationId xmlns:p14="http://schemas.microsoft.com/office/powerpoint/2010/main" val="31702355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982ED71-A714-A44A-B6C3-EB617209726B}"/>
              </a:ext>
            </a:extLst>
          </p:cNvPr>
          <p:cNvSpPr>
            <a:spLocks noGrp="1"/>
          </p:cNvSpPr>
          <p:nvPr>
            <p:ph type="dt" sz="half" idx="10"/>
          </p:nvPr>
        </p:nvSpPr>
        <p:spPr/>
        <p:txBody>
          <a:bodyPr/>
          <a:lstStyle/>
          <a:p>
            <a:fld id="{507456DF-0A81-A14B-AA86-C8EDD1E859E7}" type="datetimeFigureOut">
              <a:rPr lang="en-US" smtClean="0"/>
              <a:t>3/1/20</a:t>
            </a:fld>
            <a:endParaRPr lang="en-US"/>
          </a:p>
        </p:txBody>
      </p:sp>
      <p:sp>
        <p:nvSpPr>
          <p:cNvPr id="3" name="Footer Placeholder 2">
            <a:extLst>
              <a:ext uri="{FF2B5EF4-FFF2-40B4-BE49-F238E27FC236}">
                <a16:creationId xmlns:a16="http://schemas.microsoft.com/office/drawing/2014/main" id="{ADEFA4FF-AE2C-2B43-9BD2-EA4DD10656A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F09B42D-80BE-3B4D-BB68-9C9F1B55AD94}"/>
              </a:ext>
            </a:extLst>
          </p:cNvPr>
          <p:cNvSpPr>
            <a:spLocks noGrp="1"/>
          </p:cNvSpPr>
          <p:nvPr>
            <p:ph type="sldNum" sz="quarter" idx="12"/>
          </p:nvPr>
        </p:nvSpPr>
        <p:spPr/>
        <p:txBody>
          <a:bodyPr/>
          <a:lstStyle/>
          <a:p>
            <a:fld id="{7D446996-BA74-5841-AC0F-A18822EADCC5}" type="slidenum">
              <a:rPr lang="en-US" smtClean="0"/>
              <a:t>‹#›</a:t>
            </a:fld>
            <a:endParaRPr lang="en-US"/>
          </a:p>
        </p:txBody>
      </p:sp>
    </p:spTree>
    <p:extLst>
      <p:ext uri="{BB962C8B-B14F-4D97-AF65-F5344CB8AC3E}">
        <p14:creationId xmlns:p14="http://schemas.microsoft.com/office/powerpoint/2010/main" val="11740147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521045-FC92-E446-B719-CEE594454FC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67513B7-9293-FB41-96D8-F259060ACDB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C1C5928-9515-5C47-9DB8-50E41A9B5E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6994D0C-9CF3-8548-BEE0-7F4BFA236227}"/>
              </a:ext>
            </a:extLst>
          </p:cNvPr>
          <p:cNvSpPr>
            <a:spLocks noGrp="1"/>
          </p:cNvSpPr>
          <p:nvPr>
            <p:ph type="dt" sz="half" idx="10"/>
          </p:nvPr>
        </p:nvSpPr>
        <p:spPr/>
        <p:txBody>
          <a:bodyPr/>
          <a:lstStyle/>
          <a:p>
            <a:fld id="{507456DF-0A81-A14B-AA86-C8EDD1E859E7}" type="datetimeFigureOut">
              <a:rPr lang="en-US" smtClean="0"/>
              <a:t>3/1/20</a:t>
            </a:fld>
            <a:endParaRPr lang="en-US"/>
          </a:p>
        </p:txBody>
      </p:sp>
      <p:sp>
        <p:nvSpPr>
          <p:cNvPr id="6" name="Footer Placeholder 5">
            <a:extLst>
              <a:ext uri="{FF2B5EF4-FFF2-40B4-BE49-F238E27FC236}">
                <a16:creationId xmlns:a16="http://schemas.microsoft.com/office/drawing/2014/main" id="{4685762B-CA09-8642-B906-8FBA7D7C24A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9F38B03-84F1-3D43-8A04-BFCE6546F611}"/>
              </a:ext>
            </a:extLst>
          </p:cNvPr>
          <p:cNvSpPr>
            <a:spLocks noGrp="1"/>
          </p:cNvSpPr>
          <p:nvPr>
            <p:ph type="sldNum" sz="quarter" idx="12"/>
          </p:nvPr>
        </p:nvSpPr>
        <p:spPr/>
        <p:txBody>
          <a:bodyPr/>
          <a:lstStyle/>
          <a:p>
            <a:fld id="{7D446996-BA74-5841-AC0F-A18822EADCC5}" type="slidenum">
              <a:rPr lang="en-US" smtClean="0"/>
              <a:t>‹#›</a:t>
            </a:fld>
            <a:endParaRPr lang="en-US"/>
          </a:p>
        </p:txBody>
      </p:sp>
    </p:spTree>
    <p:extLst>
      <p:ext uri="{BB962C8B-B14F-4D97-AF65-F5344CB8AC3E}">
        <p14:creationId xmlns:p14="http://schemas.microsoft.com/office/powerpoint/2010/main" val="17542092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44134D-6CEF-0846-BE20-BA1C797C1A2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24D1AE3-0A3A-1845-AFAC-DA70EB30506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D38D4E8-A04E-3548-A315-DD7FAE7F27A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64EB4E8-A70D-AA4A-8A1D-55AEC74A57F9}"/>
              </a:ext>
            </a:extLst>
          </p:cNvPr>
          <p:cNvSpPr>
            <a:spLocks noGrp="1"/>
          </p:cNvSpPr>
          <p:nvPr>
            <p:ph type="dt" sz="half" idx="10"/>
          </p:nvPr>
        </p:nvSpPr>
        <p:spPr/>
        <p:txBody>
          <a:bodyPr/>
          <a:lstStyle/>
          <a:p>
            <a:fld id="{507456DF-0A81-A14B-AA86-C8EDD1E859E7}" type="datetimeFigureOut">
              <a:rPr lang="en-US" smtClean="0"/>
              <a:t>3/1/20</a:t>
            </a:fld>
            <a:endParaRPr lang="en-US"/>
          </a:p>
        </p:txBody>
      </p:sp>
      <p:sp>
        <p:nvSpPr>
          <p:cNvPr id="6" name="Footer Placeholder 5">
            <a:extLst>
              <a:ext uri="{FF2B5EF4-FFF2-40B4-BE49-F238E27FC236}">
                <a16:creationId xmlns:a16="http://schemas.microsoft.com/office/drawing/2014/main" id="{ED8CAC84-D629-5E4D-A910-818241A1481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7F4C55-1B9B-1940-8E4F-A9CAC845850F}"/>
              </a:ext>
            </a:extLst>
          </p:cNvPr>
          <p:cNvSpPr>
            <a:spLocks noGrp="1"/>
          </p:cNvSpPr>
          <p:nvPr>
            <p:ph type="sldNum" sz="quarter" idx="12"/>
          </p:nvPr>
        </p:nvSpPr>
        <p:spPr/>
        <p:txBody>
          <a:bodyPr/>
          <a:lstStyle/>
          <a:p>
            <a:fld id="{7D446996-BA74-5841-AC0F-A18822EADCC5}" type="slidenum">
              <a:rPr lang="en-US" smtClean="0"/>
              <a:t>‹#›</a:t>
            </a:fld>
            <a:endParaRPr lang="en-US"/>
          </a:p>
        </p:txBody>
      </p:sp>
    </p:spTree>
    <p:extLst>
      <p:ext uri="{BB962C8B-B14F-4D97-AF65-F5344CB8AC3E}">
        <p14:creationId xmlns:p14="http://schemas.microsoft.com/office/powerpoint/2010/main" val="34182214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8C5E8F1-A942-BA4A-AE92-76F91173AD3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41D312E-9006-0347-B0A5-308BE253CF3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A94E02-F3B1-434D-BD6D-87F60317F7D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7456DF-0A81-A14B-AA86-C8EDD1E859E7}" type="datetimeFigureOut">
              <a:rPr lang="en-US" smtClean="0"/>
              <a:t>3/1/20</a:t>
            </a:fld>
            <a:endParaRPr lang="en-US"/>
          </a:p>
        </p:txBody>
      </p:sp>
      <p:sp>
        <p:nvSpPr>
          <p:cNvPr id="5" name="Footer Placeholder 4">
            <a:extLst>
              <a:ext uri="{FF2B5EF4-FFF2-40B4-BE49-F238E27FC236}">
                <a16:creationId xmlns:a16="http://schemas.microsoft.com/office/drawing/2014/main" id="{885AD956-A09C-6944-B8F5-ABD2B26EE4E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DDCF463-5C16-4F45-ACAF-6EFE4720889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446996-BA74-5841-AC0F-A18822EADCC5}" type="slidenum">
              <a:rPr lang="en-US" smtClean="0"/>
              <a:t>‹#›</a:t>
            </a:fld>
            <a:endParaRPr lang="en-US"/>
          </a:p>
        </p:txBody>
      </p:sp>
    </p:spTree>
    <p:extLst>
      <p:ext uri="{BB962C8B-B14F-4D97-AF65-F5344CB8AC3E}">
        <p14:creationId xmlns:p14="http://schemas.microsoft.com/office/powerpoint/2010/main" val="29000388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tiff"/><Relationship Id="rId3" Type="http://schemas.openxmlformats.org/officeDocument/2006/relationships/image" Target="../media/image2.tiff"/><Relationship Id="rId7" Type="http://schemas.openxmlformats.org/officeDocument/2006/relationships/image" Target="../media/image5.tiff"/><Relationship Id="rId2" Type="http://schemas.openxmlformats.org/officeDocument/2006/relationships/image" Target="../media/image1.tiff"/><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hyperlink" Target="https://doi.org/10.1016/j.jhydrol.2019.124423"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7394B56-5828-D54D-867F-31A0D71467D1}"/>
              </a:ext>
            </a:extLst>
          </p:cNvPr>
          <p:cNvPicPr>
            <a:picLocks noChangeAspect="1"/>
          </p:cNvPicPr>
          <p:nvPr/>
        </p:nvPicPr>
        <p:blipFill>
          <a:blip r:embed="rId2"/>
          <a:stretch>
            <a:fillRect/>
          </a:stretch>
        </p:blipFill>
        <p:spPr>
          <a:xfrm>
            <a:off x="8628066" y="3036905"/>
            <a:ext cx="3348553" cy="2550405"/>
          </a:xfrm>
          <a:prstGeom prst="rect">
            <a:avLst/>
          </a:prstGeom>
        </p:spPr>
      </p:pic>
      <p:sp>
        <p:nvSpPr>
          <p:cNvPr id="6" name="TextBox 5">
            <a:extLst>
              <a:ext uri="{FF2B5EF4-FFF2-40B4-BE49-F238E27FC236}">
                <a16:creationId xmlns:a16="http://schemas.microsoft.com/office/drawing/2014/main" id="{CF2A06BB-C25A-EA44-A8AC-8606A4495173}"/>
              </a:ext>
            </a:extLst>
          </p:cNvPr>
          <p:cNvSpPr txBox="1"/>
          <p:nvPr/>
        </p:nvSpPr>
        <p:spPr>
          <a:xfrm>
            <a:off x="116679" y="16252"/>
            <a:ext cx="11894089" cy="584775"/>
          </a:xfrm>
          <a:prstGeom prst="rect">
            <a:avLst/>
          </a:prstGeom>
          <a:noFill/>
        </p:spPr>
        <p:txBody>
          <a:bodyPr wrap="square" rtlCol="0">
            <a:spAutoFit/>
          </a:bodyPr>
          <a:lstStyle/>
          <a:p>
            <a:pPr algn="ctr"/>
            <a:r>
              <a:rPr lang="en-US" sz="3200" b="1" dirty="0">
                <a:solidFill>
                  <a:srgbClr val="002060"/>
                </a:solidFill>
              </a:rPr>
              <a:t>Quantifying Streamflow Regime Behavior</a:t>
            </a:r>
          </a:p>
        </p:txBody>
      </p:sp>
      <p:pic>
        <p:nvPicPr>
          <p:cNvPr id="19" name="Picture 18">
            <a:extLst>
              <a:ext uri="{FF2B5EF4-FFF2-40B4-BE49-F238E27FC236}">
                <a16:creationId xmlns:a16="http://schemas.microsoft.com/office/drawing/2014/main" id="{E4FC2D94-20FC-EA42-BB42-2D9AFFA267E7}"/>
              </a:ext>
            </a:extLst>
          </p:cNvPr>
          <p:cNvPicPr>
            <a:picLocks noChangeAspect="1"/>
          </p:cNvPicPr>
          <p:nvPr/>
        </p:nvPicPr>
        <p:blipFill>
          <a:blip r:embed="rId3"/>
          <a:stretch>
            <a:fillRect/>
          </a:stretch>
        </p:blipFill>
        <p:spPr>
          <a:xfrm>
            <a:off x="7970938" y="6286358"/>
            <a:ext cx="2767689" cy="464649"/>
          </a:xfrm>
          <a:prstGeom prst="rect">
            <a:avLst/>
          </a:prstGeom>
        </p:spPr>
      </p:pic>
      <p:sp>
        <p:nvSpPr>
          <p:cNvPr id="20" name="Rectangle 19">
            <a:extLst>
              <a:ext uri="{FF2B5EF4-FFF2-40B4-BE49-F238E27FC236}">
                <a16:creationId xmlns:a16="http://schemas.microsoft.com/office/drawing/2014/main" id="{74B5393D-A426-CE49-A359-7BCE18E89393}"/>
              </a:ext>
            </a:extLst>
          </p:cNvPr>
          <p:cNvSpPr/>
          <p:nvPr/>
        </p:nvSpPr>
        <p:spPr>
          <a:xfrm>
            <a:off x="215381" y="5532225"/>
            <a:ext cx="11806537" cy="646331"/>
          </a:xfrm>
          <a:prstGeom prst="rect">
            <a:avLst/>
          </a:prstGeom>
        </p:spPr>
        <p:txBody>
          <a:bodyPr wrap="square">
            <a:spAutoFit/>
          </a:bodyPr>
          <a:lstStyle/>
          <a:p>
            <a:r>
              <a:rPr lang="en-US" dirty="0" err="1"/>
              <a:t>Ravindranath</a:t>
            </a:r>
            <a:r>
              <a:rPr lang="en-US" dirty="0"/>
              <a:t>, A., &amp; </a:t>
            </a:r>
            <a:r>
              <a:rPr lang="en-US" dirty="0" err="1"/>
              <a:t>Devineni</a:t>
            </a:r>
            <a:r>
              <a:rPr lang="en-US" dirty="0"/>
              <a:t>, N. (2020). Quantifying streamflow regime behavior and its sensitivity to demand. Journal of Hydrology, 582, 124423. </a:t>
            </a:r>
            <a:r>
              <a:rPr lang="en-US" u="sng" dirty="0">
                <a:hlinkClick r:id="rId4"/>
              </a:rPr>
              <a:t>https://doi.org/10.1016/j.jhydrol.2019.124423</a:t>
            </a:r>
            <a:r>
              <a:rPr lang="en-US" dirty="0"/>
              <a:t>  </a:t>
            </a:r>
          </a:p>
        </p:txBody>
      </p:sp>
      <p:sp>
        <p:nvSpPr>
          <p:cNvPr id="23" name="Shape 113">
            <a:extLst>
              <a:ext uri="{FF2B5EF4-FFF2-40B4-BE49-F238E27FC236}">
                <a16:creationId xmlns:a16="http://schemas.microsoft.com/office/drawing/2014/main" id="{AAAF3FD3-EEF5-E64A-9AC9-EACF9F3B5972}"/>
              </a:ext>
            </a:extLst>
          </p:cNvPr>
          <p:cNvSpPr txBox="1">
            <a:spLocks/>
          </p:cNvSpPr>
          <p:nvPr/>
        </p:nvSpPr>
        <p:spPr>
          <a:xfrm>
            <a:off x="215381" y="723422"/>
            <a:ext cx="5637769" cy="5017015"/>
          </a:xfrm>
          <a:prstGeom prst="rect">
            <a:avLst/>
          </a:prstGeom>
        </p:spPr>
        <p:txBody>
          <a:bodyPr spcFirstLastPara="1" vert="horz" wrap="square" lIns="91425" tIns="91425" rIns="91425" bIns="91425" rtlCol="0" anchor="t"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spcBef>
                <a:spcPts val="0"/>
              </a:spcBef>
            </a:pPr>
            <a:r>
              <a:rPr lang="en-US" sz="1600" b="1" dirty="0">
                <a:solidFill>
                  <a:schemeClr val="tx1">
                    <a:lumMod val="50000"/>
                    <a:lumOff val="50000"/>
                  </a:schemeClr>
                </a:solidFill>
              </a:rPr>
              <a:t>Objective:</a:t>
            </a:r>
            <a:r>
              <a:rPr lang="en-US" sz="1600" dirty="0">
                <a:solidFill>
                  <a:schemeClr val="tx1">
                    <a:lumMod val="50000"/>
                    <a:lumOff val="50000"/>
                  </a:schemeClr>
                </a:solidFill>
              </a:rPr>
              <a:t> To develop a new framework for quantitatively identifying, characterizing and analyzing systematic drought and pluvial events resulting from streamflow variability in a way that integrates water supply and water demand. </a:t>
            </a:r>
          </a:p>
          <a:p>
            <a:pPr algn="l">
              <a:lnSpc>
                <a:spcPct val="50000"/>
              </a:lnSpc>
              <a:spcBef>
                <a:spcPts val="0"/>
              </a:spcBef>
            </a:pPr>
            <a:endParaRPr lang="en-US" sz="1600" dirty="0">
              <a:solidFill>
                <a:schemeClr val="tx1">
                  <a:lumMod val="50000"/>
                  <a:lumOff val="50000"/>
                </a:schemeClr>
              </a:solidFill>
            </a:endParaRPr>
          </a:p>
          <a:p>
            <a:pPr algn="l">
              <a:lnSpc>
                <a:spcPct val="100000"/>
              </a:lnSpc>
              <a:spcBef>
                <a:spcPts val="0"/>
              </a:spcBef>
            </a:pPr>
            <a:r>
              <a:rPr lang="en-US" sz="1600" b="1" dirty="0">
                <a:solidFill>
                  <a:schemeClr val="tx1">
                    <a:lumMod val="50000"/>
                    <a:lumOff val="50000"/>
                  </a:schemeClr>
                </a:solidFill>
              </a:rPr>
              <a:t>Approach:</a:t>
            </a:r>
            <a:r>
              <a:rPr lang="en-US" sz="1600" dirty="0">
                <a:solidFill>
                  <a:schemeClr val="tx1">
                    <a:lumMod val="50000"/>
                    <a:lumOff val="50000"/>
                  </a:schemeClr>
                </a:solidFill>
              </a:rPr>
              <a:t> We quantify drought and flood episodes based on an extended sequent peak algorithm that tracks the dynamic shifts in hydrological behavior of streamflow by accounting for water supply and demand with respect to streamflow. We apply these quantitative methods to streamflow reconstructions in the Upper Missouri River Basin (UMRB) as a case study. </a:t>
            </a:r>
          </a:p>
          <a:p>
            <a:pPr algn="l">
              <a:lnSpc>
                <a:spcPct val="50000"/>
              </a:lnSpc>
              <a:spcBef>
                <a:spcPts val="0"/>
              </a:spcBef>
            </a:pPr>
            <a:endParaRPr lang="en-US" sz="1600" dirty="0">
              <a:solidFill>
                <a:schemeClr val="tx1">
                  <a:lumMod val="50000"/>
                  <a:lumOff val="50000"/>
                </a:schemeClr>
              </a:solidFill>
            </a:endParaRPr>
          </a:p>
          <a:p>
            <a:pPr algn="l">
              <a:lnSpc>
                <a:spcPct val="100000"/>
              </a:lnSpc>
              <a:spcBef>
                <a:spcPts val="0"/>
              </a:spcBef>
            </a:pPr>
            <a:r>
              <a:rPr lang="en-US" sz="1600" b="1" dirty="0">
                <a:solidFill>
                  <a:schemeClr val="tx1">
                    <a:lumMod val="50000"/>
                    <a:lumOff val="50000"/>
                  </a:schemeClr>
                </a:solidFill>
              </a:rPr>
              <a:t>Results/Impacts: </a:t>
            </a:r>
            <a:r>
              <a:rPr lang="en-US" sz="1600" dirty="0">
                <a:solidFill>
                  <a:schemeClr val="tx1">
                    <a:lumMod val="50000"/>
                    <a:lumOff val="50000"/>
                  </a:schemeClr>
                </a:solidFill>
              </a:rPr>
              <a:t>This study outlines the importance of partitioning the dry phase of a regime cycle into two distinct sub-phases of drought duration and recovery, investigates their regime behavior and joint dependency, and exploits this joint dependency to develop a concept of conditional probability plots that water managers can use to help plan and prepare for drought/flood events, which are societally costly and traumatic events. </a:t>
            </a:r>
          </a:p>
          <a:p>
            <a:pPr algn="l">
              <a:lnSpc>
                <a:spcPct val="100000"/>
              </a:lnSpc>
              <a:spcBef>
                <a:spcPts val="0"/>
              </a:spcBef>
            </a:pPr>
            <a:endParaRPr lang="en-US" sz="1600" dirty="0">
              <a:solidFill>
                <a:schemeClr val="tx1">
                  <a:lumMod val="50000"/>
                  <a:lumOff val="50000"/>
                </a:schemeClr>
              </a:solidFill>
            </a:endParaRPr>
          </a:p>
          <a:p>
            <a:pPr algn="l">
              <a:lnSpc>
                <a:spcPct val="100000"/>
              </a:lnSpc>
              <a:spcBef>
                <a:spcPts val="0"/>
              </a:spcBef>
            </a:pPr>
            <a:r>
              <a:rPr lang="en-US" sz="1600" dirty="0">
                <a:solidFill>
                  <a:schemeClr val="tx1">
                    <a:lumMod val="50000"/>
                    <a:lumOff val="50000"/>
                  </a:schemeClr>
                </a:solidFill>
              </a:rPr>
              <a:t> </a:t>
            </a:r>
          </a:p>
        </p:txBody>
      </p:sp>
      <p:pic>
        <p:nvPicPr>
          <p:cNvPr id="2" name="Picture 1"/>
          <p:cNvPicPr>
            <a:picLocks noChangeAspect="1"/>
          </p:cNvPicPr>
          <p:nvPr/>
        </p:nvPicPr>
        <p:blipFill>
          <a:blip r:embed="rId5"/>
          <a:stretch>
            <a:fillRect/>
          </a:stretch>
        </p:blipFill>
        <p:spPr>
          <a:xfrm>
            <a:off x="1185333" y="6260495"/>
            <a:ext cx="1403048" cy="561219"/>
          </a:xfrm>
          <a:prstGeom prst="rect">
            <a:avLst/>
          </a:prstGeom>
        </p:spPr>
      </p:pic>
      <p:pic>
        <p:nvPicPr>
          <p:cNvPr id="4" name="Picture 3"/>
          <p:cNvPicPr>
            <a:picLocks noChangeAspect="1"/>
          </p:cNvPicPr>
          <p:nvPr/>
        </p:nvPicPr>
        <p:blipFill>
          <a:blip r:embed="rId6"/>
          <a:stretch>
            <a:fillRect/>
          </a:stretch>
        </p:blipFill>
        <p:spPr>
          <a:xfrm>
            <a:off x="5041555" y="6286358"/>
            <a:ext cx="1263953" cy="522368"/>
          </a:xfrm>
          <a:prstGeom prst="rect">
            <a:avLst/>
          </a:prstGeom>
        </p:spPr>
      </p:pic>
      <p:sp>
        <p:nvSpPr>
          <p:cNvPr id="8" name="TextBox 7"/>
          <p:cNvSpPr txBox="1"/>
          <p:nvPr/>
        </p:nvSpPr>
        <p:spPr>
          <a:xfrm>
            <a:off x="5752735" y="-835878"/>
            <a:ext cx="184666" cy="369332"/>
          </a:xfrm>
          <a:prstGeom prst="rect">
            <a:avLst/>
          </a:prstGeom>
          <a:noFill/>
        </p:spPr>
        <p:txBody>
          <a:bodyPr wrap="none" rtlCol="0">
            <a:spAutoFit/>
          </a:bodyPr>
          <a:lstStyle/>
          <a:p>
            <a:endParaRPr lang="en-US"/>
          </a:p>
        </p:txBody>
      </p:sp>
      <p:pic>
        <p:nvPicPr>
          <p:cNvPr id="5" name="Picture 4">
            <a:extLst>
              <a:ext uri="{FF2B5EF4-FFF2-40B4-BE49-F238E27FC236}">
                <a16:creationId xmlns:a16="http://schemas.microsoft.com/office/drawing/2014/main" id="{6BDAC4C3-217B-FD46-BB10-B3A678FD400B}"/>
              </a:ext>
            </a:extLst>
          </p:cNvPr>
          <p:cNvPicPr>
            <a:picLocks noChangeAspect="1"/>
          </p:cNvPicPr>
          <p:nvPr/>
        </p:nvPicPr>
        <p:blipFill>
          <a:blip r:embed="rId7"/>
          <a:stretch>
            <a:fillRect/>
          </a:stretch>
        </p:blipFill>
        <p:spPr>
          <a:xfrm>
            <a:off x="6390110" y="673393"/>
            <a:ext cx="4417573" cy="2364877"/>
          </a:xfrm>
          <a:prstGeom prst="rect">
            <a:avLst/>
          </a:prstGeom>
        </p:spPr>
      </p:pic>
      <p:pic>
        <p:nvPicPr>
          <p:cNvPr id="12" name="Picture 11">
            <a:extLst>
              <a:ext uri="{FF2B5EF4-FFF2-40B4-BE49-F238E27FC236}">
                <a16:creationId xmlns:a16="http://schemas.microsoft.com/office/drawing/2014/main" id="{54FDBC8E-4BB8-6846-AA34-1C0BFBD49154}"/>
              </a:ext>
            </a:extLst>
          </p:cNvPr>
          <p:cNvPicPr>
            <a:picLocks noChangeAspect="1"/>
          </p:cNvPicPr>
          <p:nvPr/>
        </p:nvPicPr>
        <p:blipFill>
          <a:blip r:embed="rId8"/>
          <a:stretch>
            <a:fillRect/>
          </a:stretch>
        </p:blipFill>
        <p:spPr>
          <a:xfrm>
            <a:off x="5708051" y="3274988"/>
            <a:ext cx="2923055" cy="2002092"/>
          </a:xfrm>
          <a:prstGeom prst="rect">
            <a:avLst/>
          </a:prstGeom>
        </p:spPr>
      </p:pic>
    </p:spTree>
    <p:extLst>
      <p:ext uri="{BB962C8B-B14F-4D97-AF65-F5344CB8AC3E}">
        <p14:creationId xmlns:p14="http://schemas.microsoft.com/office/powerpoint/2010/main" val="27089022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441</TotalTime>
  <Words>214</Words>
  <Application>Microsoft Macintosh PowerPoint</Application>
  <PresentationFormat>Widescreen</PresentationFormat>
  <Paragraphs>9</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Mike Pritchard</dc:creator>
  <cp:lastModifiedBy>Microsoft Office User</cp:lastModifiedBy>
  <cp:revision>35</cp:revision>
  <dcterms:created xsi:type="dcterms:W3CDTF">2019-01-21T20:59:35Z</dcterms:created>
  <dcterms:modified xsi:type="dcterms:W3CDTF">2020-03-01T16:48:04Z</dcterms:modified>
</cp:coreProperties>
</file>