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9"/>
    <p:restoredTop sz="94671"/>
  </p:normalViewPr>
  <p:slideViewPr>
    <p:cSldViewPr>
      <p:cViewPr varScale="1">
        <p:scale>
          <a:sx n="164" d="100"/>
          <a:sy n="164" d="100"/>
        </p:scale>
        <p:origin x="184" y="2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6A74D-81BC-4965-8D76-20C793EE69AD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793DC-401D-445D-9E15-8375BE67F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3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6D64-B606-4833-8E9E-A8FC51B35A1D}" type="datetimeFigureOut">
              <a:rPr lang="en-US" smtClean="0"/>
              <a:pPr/>
              <a:t>6/16/21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t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42E829-03F8-8B49-9EC7-78929D23D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0" b="25342"/>
          <a:stretch/>
        </p:blipFill>
        <p:spPr>
          <a:xfrm>
            <a:off x="6164773" y="332632"/>
            <a:ext cx="2990850" cy="2076450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395" y="34406"/>
            <a:ext cx="89624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CMIP6 volcanic forcing error quantified to be smaller than internal variability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" y="685800"/>
            <a:ext cx="5257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/>
              <a:t>The Science</a:t>
            </a:r>
          </a:p>
          <a:p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“forcing dataset” uncertainties large unresolved climate research challenge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Quantifying identified issues with the CMIP6-endorsed volcanic forcing dataset was required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Investigate the impact of changes to the CMIP6-endorsed volcanic forcing dataset using two CMIP6-contributing models</a:t>
            </a:r>
          </a:p>
          <a:p>
            <a:endParaRPr lang="en-US" sz="1000" dirty="0"/>
          </a:p>
          <a:p>
            <a:r>
              <a:rPr lang="en-US" sz="1500" u="sng" dirty="0"/>
              <a:t>The Impact</a:t>
            </a:r>
            <a:endParaRPr lang="en-US" sz="1500" dirty="0"/>
          </a:p>
          <a:p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Differences in temperature, precipitation, ocean heat content and radiative forcings were found to be small compared to unforced internal variability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An exception was found in tropical atmosphere anomalies at 24 km altitude, with a magnitude as large as 3C immediately after the eruption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815" y="26622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73981" y="2678240"/>
            <a:ext cx="121919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" y="4543217"/>
            <a:ext cx="4419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/>
              <a:t>Summary</a:t>
            </a:r>
          </a:p>
          <a:p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While uncertainties remain, the utility of the CMIP6 historical simulations has been validated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No known issues with CMIP6 forcing have been identified that undermine the utility of the archive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B20360-F014-475A-AF19-57EC0D4B6896}"/>
              </a:ext>
            </a:extLst>
          </p:cNvPr>
          <p:cNvSpPr txBox="1"/>
          <p:nvPr/>
        </p:nvSpPr>
        <p:spPr>
          <a:xfrm>
            <a:off x="4267201" y="4166084"/>
            <a:ext cx="1856878" cy="1785104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Temperature anomalies in the lower stratosphere and lower troposphere for two CMIP6-contributing models – while mean differences exist in the tropics, the magnitudes are generally smaller than the envelope of unforced internal variability for each model -&gt;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0E635A-40BF-431C-B725-2F166F0BC1C5}"/>
              </a:ext>
            </a:extLst>
          </p:cNvPr>
          <p:cNvSpPr txBox="1"/>
          <p:nvPr/>
        </p:nvSpPr>
        <p:spPr>
          <a:xfrm>
            <a:off x="4725606" y="609600"/>
            <a:ext cx="1439168" cy="1446550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/>
              <a:t>Problems discovered </a:t>
            </a:r>
            <a:r>
              <a:rPr lang="en-US" sz="1100" b="1" dirty="0"/>
              <a:t>with the magnitude of the SAOD around the Mt Pinatubo eruption (1992) – leading to a reduction in peak magnitudes -&gt;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394" y="5943600"/>
            <a:ext cx="759080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dirty="0"/>
              <a:t>Reference: </a:t>
            </a:r>
            <a:r>
              <a:rPr lang="en-GB" sz="1200" dirty="0"/>
              <a:t>Rieger, L. A., J. N. S. Cole, J. C. Fyfe, </a:t>
            </a:r>
            <a:r>
              <a:rPr lang="en-GB" sz="1200" b="1" dirty="0"/>
              <a:t>S. Po-Chedley</a:t>
            </a:r>
            <a:r>
              <a:rPr lang="en-GB" sz="1200" dirty="0"/>
              <a:t>, P. J. Cameron-Smith, </a:t>
            </a:r>
            <a:r>
              <a:rPr lang="en-GB" sz="1200" b="1" dirty="0"/>
              <a:t>P. J. Durack</a:t>
            </a:r>
            <a:r>
              <a:rPr lang="en-GB" sz="1200" dirty="0"/>
              <a:t>, N. P. Gillett, and Q. Tang 2020: Quantifying CanESM5 and EAMv1 sensitivities to Mt. Pinatubo volcanic forcing for the CMIP6 historical experiment, </a:t>
            </a:r>
            <a:r>
              <a:rPr lang="en-GB" sz="1200" i="1" dirty="0"/>
              <a:t>Geoscientific Model Development</a:t>
            </a:r>
            <a:r>
              <a:rPr lang="en-GB" sz="1200" dirty="0"/>
              <a:t>, </a:t>
            </a:r>
            <a:r>
              <a:rPr lang="en-GB" sz="1200" b="1" dirty="0"/>
              <a:t>13</a:t>
            </a:r>
            <a:r>
              <a:rPr lang="en-GB" sz="1200" dirty="0"/>
              <a:t> (10), pp 4831-4843. DOI: 10.5194/gmd-13-4831-2020</a:t>
            </a:r>
            <a:endParaRPr lang="fi-FI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5DAFE0-50A6-AB42-8015-8C8C57A95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94" y="6047947"/>
            <a:ext cx="1298706" cy="522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A4388C-1137-584A-B94A-D19D84744A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85" b="23799"/>
          <a:stretch/>
        </p:blipFill>
        <p:spPr>
          <a:xfrm>
            <a:off x="6124079" y="2743200"/>
            <a:ext cx="2979884" cy="293614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Macintosh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2013-03-21T23:09:08Z</dcterms:created>
  <dcterms:modified xsi:type="dcterms:W3CDTF">2021-06-16T18:17:55Z</dcterms:modified>
</cp:coreProperties>
</file>