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58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1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CCDD4-0B15-4779-B4CD-FA4FED880C2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64D22-89FA-434C-AAEE-914D2893C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1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A5A01-B7A2-A145-A674-10CEA57FB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1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D5FA-809B-443D-9105-F8A623391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5FED8-8397-43AE-B418-2C016CA02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15F7A-93C1-4382-8E75-675AE83C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E66E8-6867-44FE-AD15-6769D2FD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E2B03-0300-4A66-866B-1D558DBA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6AF0-A399-4215-A5C7-938BD6C4C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D0BEB-C482-4213-917C-7346EC4CD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EE5A7-89F0-49C3-87A1-77AED4BC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B7E1A-8B78-4365-9CCF-38EE6EB4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422EF-2E0B-4F63-9E82-4973D6EF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2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FE90B-26B8-42C6-914D-2EEA8E9BF0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B204A-AFB1-4770-B320-90D93E981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25FF-E4C2-49C7-AE49-36551265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F78B-FB07-43D8-9D6A-3ECDC302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5B30-8E4B-43FF-A311-7605898F4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7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B63C-2662-4852-92F1-1C95EA99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6F24-3575-4F4A-BA87-122C5D854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58175-6203-42D8-B2D9-CAAC7BEF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14819-F7CE-41F0-A17E-7F832BC8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47E95-C8D0-485E-B556-70129A4A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2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9E97-9DDA-4F72-B056-8725A11F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CC7FA-9DC7-43B1-BC30-BAB1AAA44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43E16-FFB4-4FAA-831B-DDEBC7AF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9A48B-240E-4BC0-A6F4-83B26786C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E825-4AE7-404C-B1C2-71171409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8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05AC-9F55-4F35-8106-FB734E71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64268-4097-4F2D-AAFA-37D03E850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59734-E4C2-4F34-9B82-D7EA8C257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043D4-428A-4284-AE93-6E5B3DFF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AB199-A960-4A80-866D-81783856B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6BBB8-D2A7-4F6B-A823-BFD29211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5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DF86-9A5A-4116-BA7A-A8138382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02469-E8D8-43CB-AB0C-4079016E1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03C44-A1C5-4B62-A8CB-342B416BF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041249-5FD2-4E6E-8497-7D59CD392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084E8-5414-4AEC-9436-E8B27EB96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FD5D43-D4F0-47B9-8327-F3941672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A4936C-480E-4A3C-A6A0-78ADF00B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71C96-39DD-4409-8DFF-FA0DD721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FDCD-A8A6-45C0-8D30-E5204CE5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C152F-96EA-4183-B3A7-9336E59E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53BA4-C0AD-4619-B95B-10896248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AB580-B795-402C-AC1D-E82858D2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C6DCA-B5CC-414F-B69A-BE00A9EB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1FBBCB-B44E-4468-8DE6-58FB01EE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6A3CF-B705-40E5-8D82-75EE3D85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5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AC18F-1F23-485C-9B1B-5CA68055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B10DF-7145-4443-8772-842CA5B6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CA0C9-8C92-47CC-BFD5-E319F0D69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B0885-7DCD-4087-B212-4A61B62FD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670C8-1F3B-48D6-8738-448C982B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71C0B-9DED-4A2F-91D2-B98E0F54B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E374-5E09-4311-AAE8-97F24BD0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5FC02-15A2-4C86-A964-5F98D2EFA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94B760-F5C0-473F-AE92-AA3DFF330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569E0-F5AB-4A60-93C1-9EAF8DE5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8CFF6-88A5-4FD9-93A3-D6472E5C9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FF1D3-BAE0-4DDA-9081-D5D9E516E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F8257-0BDC-4BF4-B4CA-C5D4A02C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9DB33-01D2-4DD5-B1B6-0E03E068B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FD107-809C-461B-A386-DD125E9C4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0D12-BC88-44D4-968E-5A93CC08D1F2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F7211-A52C-4264-9747-8433D745D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FC244-79B9-4EEB-A065-5F1B7F747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E790F-5DCA-4157-A1CF-FF8EAEDF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3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54BFE79-DE5E-5343-9074-6FEBDEB47AF7}"/>
              </a:ext>
            </a:extLst>
          </p:cNvPr>
          <p:cNvSpPr/>
          <p:nvPr/>
        </p:nvSpPr>
        <p:spPr>
          <a:xfrm>
            <a:off x="6468867" y="953780"/>
            <a:ext cx="5639234" cy="379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Quantify the impact of climate change on precipitation extremes over the United States using newly developed Earth system models (i.e., CMIP6).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Approach: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Investigate the changes (2061 - 2100 vs 1975 - 2014) in nine extreme precipitation indices and assess the robustness of these changes using multiple statistics. </a:t>
            </a:r>
          </a:p>
          <a:p>
            <a:pPr algn="just">
              <a:spcAft>
                <a:spcPts val="10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Results/Impact: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found a robust enhancement (reduction) in winter precipitation frequency, evident for medium-heavy (light) rates over the United States.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projected changes in summer frequency distributions have considerable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intermodel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spread, which we interpret as an indication of uncertainty.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substantial projected increase in winter precipitation extremes has implications for flooding, transportation, and energy-use during winter.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24813C-DBB1-7B47-B8B6-83B0EA2D33E6}"/>
              </a:ext>
            </a:extLst>
          </p:cNvPr>
          <p:cNvSpPr/>
          <p:nvPr/>
        </p:nvSpPr>
        <p:spPr>
          <a:xfrm>
            <a:off x="6545641" y="4878506"/>
            <a:ext cx="5583841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Akinsanola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AA, Kooperman GJ, Reed KA, Pendergrass AG and Hannah WM (2020), Projected changes in seasonal precipitation extremes over the United States in CMIP6 simulations</a:t>
            </a:r>
            <a:r>
              <a:rPr lang="en-US" sz="16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HK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Environ. Res. Lett. 15 104078. https://doi.org</a:t>
            </a:r>
            <a:r>
              <a:rPr lang="en-HK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/10.1088/1748-9326</a:t>
            </a:r>
            <a:r>
              <a:rPr lang="en-HK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/abb397</a:t>
            </a:r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84E9E4-15BC-224B-943D-D2E6FE809B35}"/>
              </a:ext>
            </a:extLst>
          </p:cNvPr>
          <p:cNvSpPr txBox="1"/>
          <p:nvPr/>
        </p:nvSpPr>
        <p:spPr>
          <a:xfrm>
            <a:off x="1519126" y="4596"/>
            <a:ext cx="86466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kern="100" dirty="0">
                <a:solidFill>
                  <a:srgbClr val="0070C0"/>
                </a:solidFill>
                <a:latin typeface="Arial" panose="020B0604020202020204" pitchFamily="34" charset="0"/>
                <a:ea typeface="Noto Sans CJK SC"/>
                <a:cs typeface="Arial" panose="020B0604020202020204" pitchFamily="34" charset="0"/>
              </a:rPr>
              <a:t>Projected changes in seasonal precipitation extremes over the United States in CMIP6 simulations</a:t>
            </a:r>
            <a:endParaRPr lang="en-U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006A5EF-DC2F-494F-822B-6C4ABBFD66F2}"/>
              </a:ext>
            </a:extLst>
          </p:cNvPr>
          <p:cNvCxnSpPr>
            <a:cxnSpLocks/>
          </p:cNvCxnSpPr>
          <p:nvPr/>
        </p:nvCxnSpPr>
        <p:spPr>
          <a:xfrm>
            <a:off x="166200" y="3125714"/>
            <a:ext cx="6075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FD74014-D26D-564A-A349-7B0BBCCABDCC}"/>
              </a:ext>
            </a:extLst>
          </p:cNvPr>
          <p:cNvCxnSpPr>
            <a:cxnSpLocks/>
          </p:cNvCxnSpPr>
          <p:nvPr/>
        </p:nvCxnSpPr>
        <p:spPr>
          <a:xfrm>
            <a:off x="1371600" y="846118"/>
            <a:ext cx="944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C36C630-ECFB-934D-A4F6-7B1B60B3A60E}"/>
              </a:ext>
            </a:extLst>
          </p:cNvPr>
          <p:cNvSpPr txBox="1"/>
          <p:nvPr/>
        </p:nvSpPr>
        <p:spPr>
          <a:xfrm>
            <a:off x="205835" y="3148739"/>
            <a:ext cx="626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Percentage Changes in Extreme Precipitation Indices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D323B92-60F9-4548-955D-A9593066FF24}"/>
              </a:ext>
            </a:extLst>
          </p:cNvPr>
          <p:cNvSpPr txBox="1"/>
          <p:nvPr/>
        </p:nvSpPr>
        <p:spPr>
          <a:xfrm>
            <a:off x="273023" y="913068"/>
            <a:ext cx="626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Changes in Daily Precipitation Frequency Distribution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354E6A8-A853-4697-9864-6B6F9F020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0" y="1274984"/>
            <a:ext cx="2564714" cy="17854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88B71E3-1CA4-41AC-A7E4-B7BA1CE4F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381" y="1268591"/>
            <a:ext cx="2564714" cy="17854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E090F89-70B3-443F-B231-8646CCD533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9" y="3436180"/>
            <a:ext cx="3643800" cy="307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5FED726-C844-45A7-99A8-2AA6A63F784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756" y="3436179"/>
            <a:ext cx="3187573" cy="31471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BE5301-EC9A-4566-9661-9D5D1224FCBB}"/>
              </a:ext>
            </a:extLst>
          </p:cNvPr>
          <p:cNvSpPr/>
          <p:nvPr/>
        </p:nvSpPr>
        <p:spPr>
          <a:xfrm>
            <a:off x="744165" y="6546433"/>
            <a:ext cx="4092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Summer JJA                                                  Winter DJF</a:t>
            </a:r>
            <a:endParaRPr lang="en-US" sz="1200" b="1" dirty="0"/>
          </a:p>
        </p:txBody>
      </p:sp>
      <p:pic>
        <p:nvPicPr>
          <p:cNvPr id="15" name="Picture 14" descr="DOE_logo.png">
            <a:extLst>
              <a:ext uri="{FF2B5EF4-FFF2-40B4-BE49-F238E27FC236}">
                <a16:creationId xmlns:a16="http://schemas.microsoft.com/office/drawing/2014/main" id="{9AAE1849-CFCC-4611-BB8B-814F4F813C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1182" y="6428213"/>
            <a:ext cx="376919" cy="3758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3BD2FA-4202-49EF-8157-AD3482C074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97" y="6377284"/>
            <a:ext cx="1225768" cy="4004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4FC9E5-E632-45A6-8B61-0CCF0F6EBB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5005" y="6409918"/>
            <a:ext cx="1072689" cy="3782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2FA5E0-740B-4573-89A2-6BB2069AF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8902" y="6447938"/>
            <a:ext cx="897204" cy="3364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506BED-7EF9-4676-A12A-048857BE91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71886" y="6449200"/>
            <a:ext cx="1825620" cy="3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4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207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Akintomide Afolayan Akinsanola</dc:creator>
  <cp:lastModifiedBy>Gabriel J Kooperman</cp:lastModifiedBy>
  <cp:revision>13</cp:revision>
  <dcterms:created xsi:type="dcterms:W3CDTF">2021-03-02T16:28:17Z</dcterms:created>
  <dcterms:modified xsi:type="dcterms:W3CDTF">2021-04-29T21:46:50Z</dcterms:modified>
</cp:coreProperties>
</file>