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E672-9C35-45D0-B662-ED52AFD8C7A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DC309-4ACE-4D1B-AF83-F7AEAF62A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793563-840B-41B7-A188-4A87CB284C8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57086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4189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854B1A7-8F7A-4917-93F2-498F9274D211}" type="datetimeFigureOut">
              <a:rPr lang="en-US" altLang="en-US"/>
              <a:pPr>
                <a:defRPr/>
              </a:pPr>
              <a:t>3/2/2017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6142E30-03C5-4ED2-B5A2-448B57B8A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02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4419600" cy="5181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latin typeface="Calibri" charset="0"/>
                <a:ea typeface="ＭＳ Ｐゴシック" charset="0"/>
                <a:cs typeface="Arial" charset="0"/>
              </a:rPr>
              <a:t>Objective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Investigate the sources of errors in the South Asian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Monsoon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simulated by a multi-model ensemble of global climate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models</a:t>
            </a:r>
          </a:p>
          <a:p>
            <a:pPr eaLnBrk="1" hangingPunct="1">
              <a:spcBef>
                <a:spcPct val="15000"/>
              </a:spcBef>
              <a:defRPr/>
            </a:pPr>
            <a:endParaRPr lang="en-US" sz="1600" dirty="0" smtClean="0"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 smtClean="0">
                <a:latin typeface="Calibri" charset="0"/>
                <a:ea typeface="ＭＳ Ｐゴシック" charset="0"/>
                <a:cs typeface="Arial" charset="0"/>
              </a:rPr>
              <a:t>Approach</a:t>
            </a:r>
            <a:endParaRPr lang="en-US" sz="1600" b="1" dirty="0"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Analyze the South Asian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Monsoon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in the Coupled Model </a:t>
            </a:r>
            <a:r>
              <a:rPr lang="en-US" sz="1600" dirty="0" err="1">
                <a:latin typeface="Calibri" charset="0"/>
                <a:ea typeface="ＭＳ Ｐゴシック" charset="0"/>
                <a:cs typeface="Arial" charset="0"/>
              </a:rPr>
              <a:t>Intercomparison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 Project Phase 5 (CMIP5) multi-model ensemble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Analyze a pair of simulations at low and high resolution with prescribed sea surface temperatures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Examine the relationships between the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biases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in the South Asian summer monsoon rainfall with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biases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in large-scale circulation, surface heat fluxes, monsoon depressions, and moisture transport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Evaluate the impacts of model resolution on the monsoon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biases</a:t>
            </a:r>
            <a:endParaRPr lang="en-US" sz="1600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2400" y="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Sources of Errors in the Simulation of South Asian Summer Monsoon in the CMIP5 GCMs</a:t>
            </a:r>
            <a:endParaRPr lang="en-US" altLang="en-US" sz="2800" dirty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52400" y="6400800"/>
            <a:ext cx="8888413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err="1"/>
              <a:t>Ashfaq</a:t>
            </a:r>
            <a:r>
              <a:rPr lang="en-US" altLang="en-US" sz="1000" dirty="0"/>
              <a:t> M, D </a:t>
            </a:r>
            <a:r>
              <a:rPr lang="en-US" altLang="en-US" sz="1000" dirty="0" err="1"/>
              <a:t>Rastogi</a:t>
            </a:r>
            <a:r>
              <a:rPr lang="en-US" altLang="en-US" sz="1000" dirty="0"/>
              <a:t>, R Mei, D </a:t>
            </a:r>
            <a:r>
              <a:rPr lang="en-US" altLang="en-US" sz="1000" dirty="0" err="1"/>
              <a:t>Touma</a:t>
            </a:r>
            <a:r>
              <a:rPr lang="en-US" altLang="en-US" sz="1000" dirty="0"/>
              <a:t>, and LR Leung. 2016. “Sources of Errors in </a:t>
            </a:r>
            <a:r>
              <a:rPr lang="en-US" altLang="en-US" sz="1000"/>
              <a:t>the </a:t>
            </a:r>
            <a:r>
              <a:rPr lang="en-US" altLang="en-US" sz="1000" smtClean="0"/>
              <a:t>Simulation </a:t>
            </a:r>
            <a:r>
              <a:rPr lang="en-US" altLang="en-US" sz="1000" dirty="0"/>
              <a:t>of South Asian Summer Monsoon in the CMIP5 GCMs.” </a:t>
            </a:r>
            <a:r>
              <a:rPr lang="en-US" altLang="en-US" sz="1000" i="1" dirty="0"/>
              <a:t>Climate Dynamics</a:t>
            </a:r>
            <a:r>
              <a:rPr lang="en-US" altLang="en-US" sz="1000" dirty="0"/>
              <a:t>. </a:t>
            </a:r>
            <a:r>
              <a:rPr lang="en-US" altLang="en-US" sz="1000" dirty="0" smtClean="0"/>
              <a:t>DOI: 10.1007/s00382-016-3337-7</a:t>
            </a:r>
            <a:endParaRPr lang="en-US" altLang="en-US" sz="1000" dirty="0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4572000" y="4114800"/>
            <a:ext cx="4572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This study identifies improvements in representing land-atmosphere processes as a key step toward improving GCM simulations of the South Asian summer monsoon rainfall, which has significant implications for the well-being and economic security of the South Asian population</a:t>
            </a:r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4800600" y="3505200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FF"/>
                </a:solidFill>
              </a:rPr>
              <a:t>Precipitation and temperature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biases </a:t>
            </a:r>
            <a:r>
              <a:rPr lang="en-US" altLang="en-US" sz="1400" b="1" dirty="0">
                <a:solidFill>
                  <a:srgbClr val="0000FF"/>
                </a:solidFill>
              </a:rPr>
              <a:t>in the CMIP5 simulations of the South Asian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Monsoon</a:t>
            </a:r>
            <a:r>
              <a:rPr lang="en-US" altLang="en-US" sz="1400" b="1" dirty="0">
                <a:solidFill>
                  <a:srgbClr val="0000FF"/>
                </a:solidFill>
              </a:rPr>
              <a:t>.</a:t>
            </a:r>
            <a:endParaRPr lang="en-US" altLang="en-US" sz="14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44561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Ashfaq-Leung-Slide-South-Asian-monsoon-March2017f</Presentation>
    <Funding xmlns="98b00cf3-a6ce-40de-8923-f140beb786e9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AB1FE7-577A-4E15-9FC6-81FAE60034B3}"/>
</file>

<file path=customXml/itemProps2.xml><?xml version="1.0" encoding="utf-8"?>
<ds:datastoreItem xmlns:ds="http://schemas.openxmlformats.org/officeDocument/2006/customXml" ds:itemID="{F935607F-D142-4821-9081-CD739C94C2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207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Ashfaq-Leung-Slide-South-Asian-monsoon-March2017f</dc:title>
  <dc:creator>JOvink</dc:creator>
  <dc:description/>
  <cp:lastModifiedBy>Dorsey, Kathryn S</cp:lastModifiedBy>
  <cp:revision>24</cp:revision>
  <cp:lastPrinted>2011-05-11T17:30:12Z</cp:lastPrinted>
  <dcterms:created xsi:type="dcterms:W3CDTF">2013-02-22T17:42:48Z</dcterms:created>
  <dcterms:modified xsi:type="dcterms:W3CDTF">2017-03-02T20:58:37Z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Ashfaq-Leung-Slide-South-Asian-monsoon-March2017f</vt:lpwstr>
  </property>
  <property fmtid="{D5CDD505-2E9C-101B-9397-08002B2CF9AE}" pid="8" name="SlideDescription">
    <vt:lpwstr/>
  </property>
</Properties>
</file>