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859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Wanda says that this is a general slide with no </a:t>
            </a:r>
            <a:r>
              <a:rPr lang="en-US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5635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5/15/20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228600" y="3429000"/>
            <a:ext cx="8915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5">
            <a:extLst>
              <a:ext uri="{FF2B5EF4-FFF2-40B4-BE49-F238E27FC236}">
                <a16:creationId xmlns:a16="http://schemas.microsoft.com/office/drawing/2014/main" id="{667A6EBF-6F10-3E4F-9D02-0784815C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33290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/>
              <a:t>Confronting Arctic Troposphere, Clouds, and Surface Energy Budget Representations in Regional Climate Models with Observations</a:t>
            </a:r>
            <a:endParaRPr lang="en-US" sz="2400" b="1" dirty="0">
              <a:latin typeface="Myriad Web Pro Condensed" pitchFamily="34" charset="0"/>
            </a:endParaRP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74FCF184-D62C-D249-8627-15D8349F15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5800" y="666690"/>
            <a:ext cx="4343400" cy="27432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92ED3F46-42B2-B24E-BF1E-EFBF7FA79C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895290"/>
            <a:ext cx="4419600" cy="2895600"/>
          </a:xfrm>
          <a:prstGeom prst="rect">
            <a:avLst/>
          </a:prstGeom>
          <a:noFill/>
          <a:ln w="9525" algn="ctr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7172D7-B493-244B-8702-7B5946F53283}"/>
              </a:ext>
            </a:extLst>
          </p:cNvPr>
          <p:cNvSpPr txBox="1"/>
          <p:nvPr/>
        </p:nvSpPr>
        <p:spPr>
          <a:xfrm>
            <a:off x="1123950" y="6176188"/>
            <a:ext cx="64389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US" sz="1000" dirty="0" err="1"/>
              <a:t>Sedlar</a:t>
            </a:r>
            <a:r>
              <a:rPr lang="en-US" sz="1000" dirty="0"/>
              <a:t>, J. et al. (2020), Confronting Arctic Troposphere, Clouds, and Surface Energy Budget Representations in Regional Climate Models With Observations, Journal of Geophysical Research: Atmospheres, 125(6), doi:10.1029/2019JD031783.</a:t>
            </a:r>
            <a:endParaRPr lang="en-US" sz="1000" i="1" dirty="0"/>
          </a:p>
        </p:txBody>
      </p:sp>
      <p:sp>
        <p:nvSpPr>
          <p:cNvPr id="16" name="TextBox 27">
            <a:extLst>
              <a:ext uri="{FF2B5EF4-FFF2-40B4-BE49-F238E27FC236}">
                <a16:creationId xmlns:a16="http://schemas.microsoft.com/office/drawing/2014/main" id="{599E52B9-794A-9F49-9682-8DDE3759E1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37203" y="4983539"/>
            <a:ext cx="46482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Sample comparison of RCMs to observations showing the vertical temperature and specific humidity profile statistics of mean bias error (MBE; </a:t>
            </a:r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a,c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) and root mean square error (RMSE; </a:t>
            </a:r>
            <a:r>
              <a:rPr lang="en-US" sz="1400" dirty="0" err="1">
                <a:solidFill>
                  <a:schemeClr val="accent3">
                    <a:lumMod val="75000"/>
                  </a:schemeClr>
                </a:solidFill>
              </a:rPr>
              <a:t>b,d</a:t>
            </a:r>
            <a:r>
              <a:rPr lang="en-US" sz="1400" dirty="0">
                <a:solidFill>
                  <a:schemeClr val="accent3">
                    <a:lumMod val="75000"/>
                  </a:schemeClr>
                </a:solidFill>
              </a:rPr>
              <a:t>). Statistics are valid for the full ACSE campaign, 05 July at 01:00 UTC through 03 October at 07:00 UTC.</a:t>
            </a:r>
          </a:p>
        </p:txBody>
      </p:sp>
      <p:sp>
        <p:nvSpPr>
          <p:cNvPr id="17" name="Rectangle 4">
            <a:extLst>
              <a:ext uri="{FF2B5EF4-FFF2-40B4-BE49-F238E27FC236}">
                <a16:creationId xmlns:a16="http://schemas.microsoft.com/office/drawing/2014/main" id="{88DBB1DB-486B-874B-A0A6-CE3ED93681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8596" y="1001976"/>
            <a:ext cx="3978607" cy="53797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MS PGothic" pitchFamily="34" charset="-128"/>
              </a:defRPr>
            </a:lvl9pPr>
          </a:lstStyle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Objective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To evaluate six regional climate models (RCMs) in comparison to observations from the Arctic Clouds during Summer Experiment (ACSE).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Approach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Perform statistical comparisons of surface and upper-air meteorology observations, in addition to observations of the surface energy budget to different RCMs, and configurations of several of the RCMs.</a:t>
            </a:r>
          </a:p>
          <a:p>
            <a:pPr algn="ctr" eaLnBrk="1" hangingPunct="1">
              <a:spcBef>
                <a:spcPct val="15000"/>
              </a:spcBef>
            </a:pPr>
            <a:r>
              <a:rPr lang="en-US" altLang="en-US" sz="1600" b="1" dirty="0"/>
              <a:t>Impact</a:t>
            </a:r>
            <a:endParaRPr lang="en-US" altLang="en-US" sz="1600" dirty="0"/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First analyses in diagnosing the state of RCMs for the Arctic in over a decade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Provide data for the development and refinement of modeling capabilities of the Arctic climate system.</a:t>
            </a:r>
          </a:p>
          <a:p>
            <a:pPr marL="283464" indent="-283464" eaLnBrk="1" hangingPunct="1">
              <a:spcBef>
                <a:spcPct val="15000"/>
              </a:spcBef>
              <a:buFont typeface="Arial" pitchFamily="34" charset="0"/>
              <a:buChar char="●"/>
            </a:pPr>
            <a:r>
              <a:rPr lang="en-US" altLang="en-US" sz="1400" dirty="0"/>
              <a:t>The resultant coordinated effort for this study will provide the framework for future larger studies using observations from the current year-long Multidisciplinary drifting Observatory for the Study of Arctic Climate (</a:t>
            </a:r>
            <a:r>
              <a:rPr lang="en-US" altLang="en-US" sz="1400" dirty="0" err="1"/>
              <a:t>MOSAiC</a:t>
            </a:r>
            <a:r>
              <a:rPr lang="en-US" altLang="en-US" sz="1400" dirty="0"/>
              <a:t>) expedition.</a:t>
            </a:r>
          </a:p>
        </p:txBody>
      </p:sp>
      <p:pic>
        <p:nvPicPr>
          <p:cNvPr id="21" name="Picture 20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72798D10-4AC5-DB49-83EA-6E80A55E88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8393" y="946641"/>
            <a:ext cx="3886200" cy="4036898"/>
          </a:xfrm>
          <a:prstGeom prst="rect">
            <a:avLst/>
          </a:prstGeom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253</Words>
  <Application>Microsoft Macintosh PowerPoint</Application>
  <PresentationFormat>On-screen Show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Web Pro Condensed</vt:lpstr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Mark Seefeldt</cp:lastModifiedBy>
  <cp:revision>64</cp:revision>
  <dcterms:created xsi:type="dcterms:W3CDTF">2010-09-02T17:02:09Z</dcterms:created>
  <dcterms:modified xsi:type="dcterms:W3CDTF">2020-05-15T22:19:58Z</dcterms:modified>
</cp:coreProperties>
</file>