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396"/>
    <p:restoredTop sz="94991"/>
  </p:normalViewPr>
  <p:slideViewPr>
    <p:cSldViewPr>
      <p:cViewPr>
        <p:scale>
          <a:sx n="100" d="100"/>
          <a:sy n="100" d="100"/>
        </p:scale>
        <p:origin x="18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83373"/>
            <a:ext cx="891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Seasonal lake dynamics on Arctic deltas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0891" y="486398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Determine cause of spatial patterns in seasonal lake area changes on Arctic deltas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891" y="1213405"/>
            <a:ext cx="4114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Remote sensing-based analysis of lake extents on Colville and Yukon deltas using Global Surface Water data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Quantify rate of change in lake areas as a function of distance from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Estimate possible effects of evaporation, lake size, and sub-pixel surface water connectivity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0778" y="486398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Increased understanding of environmental controls on seasonal lake area change and effects of permafrost patterns on surface water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Lake area dynamics reflect subsurface hydrologic connectivity driven by patterns of permafrost and permafrost thaw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Analysis allows for improved estimates of lake methane emissions and process-based estimates of depth to permafrost and permafrost extent on Arctic deltas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5977301"/>
            <a:ext cx="662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 err="1"/>
              <a:t>Vulis</a:t>
            </a:r>
            <a:r>
              <a:rPr lang="en-US" sz="1200" dirty="0"/>
              <a:t>, L., A. </a:t>
            </a:r>
            <a:r>
              <a:rPr lang="en-US" sz="1200" dirty="0" err="1"/>
              <a:t>Tejedor</a:t>
            </a:r>
            <a:r>
              <a:rPr lang="en-US" sz="1200" dirty="0"/>
              <a:t>, J. </a:t>
            </a:r>
            <a:r>
              <a:rPr lang="en-US" sz="1200" dirty="0" err="1"/>
              <a:t>Schwenk</a:t>
            </a:r>
            <a:r>
              <a:rPr lang="en-US" sz="1200" dirty="0"/>
              <a:t>, A. Piliouras, J. C. Rowland, and E. </a:t>
            </a:r>
            <a:r>
              <a:rPr lang="en-US" sz="1200" dirty="0" err="1"/>
              <a:t>Foufoula</a:t>
            </a:r>
            <a:r>
              <a:rPr lang="en-US" sz="1200" dirty="0"/>
              <a:t>-Georgiou. (2020). Channel network control on seasonal lake area dynamics on Arctic deltas. Geophysical Research Letters, 47, e2019GL086710. https://</a:t>
            </a:r>
            <a:r>
              <a:rPr lang="en-US" sz="1200" dirty="0" err="1"/>
              <a:t>doi.org</a:t>
            </a:r>
            <a:r>
              <a:rPr lang="en-US" sz="1200" dirty="0"/>
              <a:t>/10.1029/2019GL086710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8AAD6-BF35-D14E-B17D-A15B2CADE141}"/>
              </a:ext>
            </a:extLst>
          </p:cNvPr>
          <p:cNvSpPr txBox="1"/>
          <p:nvPr/>
        </p:nvSpPr>
        <p:spPr>
          <a:xfrm>
            <a:off x="3697769" y="4954381"/>
            <a:ext cx="5408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Left: Figure showing decreasing rate of lake area loss per month on the Yukon as a function of distance to the nearest channel. Each line is a different year, and colors indicate the last day snow existed on the delta. Right: Schematic illustrating permafrost thaw and associated increased subsurface connectivity around lakes and channels that may drive faster rates of lake area loss near delta channels.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D26A61-F446-5E4C-B42B-A05D1907B4DC}"/>
              </a:ext>
            </a:extLst>
          </p:cNvPr>
          <p:cNvGrpSpPr/>
          <p:nvPr/>
        </p:nvGrpSpPr>
        <p:grpSpPr>
          <a:xfrm>
            <a:off x="241060" y="3048000"/>
            <a:ext cx="3640859" cy="2885724"/>
            <a:chOff x="200891" y="3214191"/>
            <a:chExt cx="3640859" cy="28857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C76E1A-D63B-2045-AC2A-7AD24E354788}"/>
                </a:ext>
              </a:extLst>
            </p:cNvPr>
            <p:cNvGrpSpPr/>
            <p:nvPr/>
          </p:nvGrpSpPr>
          <p:grpSpPr>
            <a:xfrm>
              <a:off x="200891" y="3214191"/>
              <a:ext cx="3543300" cy="2885724"/>
              <a:chOff x="200891" y="3214191"/>
              <a:chExt cx="3543300" cy="288572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18717BA-9D94-7849-83B3-7A32F28C5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891" y="3214191"/>
                <a:ext cx="3543300" cy="2476500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B604D50-92FF-BC41-ACC6-63D9BC70A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944" y="5604615"/>
                <a:ext cx="2159000" cy="495300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5F2923-7EE1-6D49-B43C-1FC29BB20B5D}"/>
                </a:ext>
              </a:extLst>
            </p:cNvPr>
            <p:cNvSpPr/>
            <p:nvPr/>
          </p:nvSpPr>
          <p:spPr>
            <a:xfrm>
              <a:off x="3657600" y="3581400"/>
              <a:ext cx="18415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C2624A8-9D2C-6A4A-93A3-CC4357152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038" y="3067986"/>
            <a:ext cx="5213862" cy="180571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253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Anastasia Piliouras</cp:lastModifiedBy>
  <cp:revision>74</cp:revision>
  <dcterms:created xsi:type="dcterms:W3CDTF">2010-09-02T17:02:09Z</dcterms:created>
  <dcterms:modified xsi:type="dcterms:W3CDTF">2020-03-30T17:50:26Z</dcterms:modified>
</cp:coreProperties>
</file>