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0" autoAdjust="0"/>
    <p:restoredTop sz="93866" autoAdjust="0"/>
  </p:normalViewPr>
  <p:slideViewPr>
    <p:cSldViewPr snapToGrid="0" snapToObjects="1">
      <p:cViewPr varScale="1">
        <p:scale>
          <a:sx n="187" d="100"/>
          <a:sy n="187" d="100"/>
        </p:scale>
        <p:origin x="3456" y="19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918298"/>
            <a:ext cx="5786275" cy="93524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s://doi.org/10.1029/2018MS0015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00" y="-4627"/>
            <a:ext cx="9131300" cy="708660"/>
          </a:xfrm>
        </p:spPr>
        <p:txBody>
          <a:bodyPr/>
          <a:lstStyle/>
          <a:p>
            <a:r>
              <a:rPr lang="en-US" dirty="0"/>
              <a:t>Model verification in ELMv1 of soil and plant hydraulics and thermal advection and diffusion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FD97D-AB1B-8449-871A-0CEEE10F5153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-22027" y="1076297"/>
            <a:ext cx="3514167" cy="3321934"/>
          </a:xfr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2700" y="4455370"/>
            <a:ext cx="3375140" cy="8357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/>
              <a:t>Bisht, G., &amp; Riley, W. J. (2019). Development and verification of a numerical library for solving global terrestrial multi‐physics problems. Journal of Advances in Modeling Earth Systems, 11. </a:t>
            </a:r>
            <a:r>
              <a:rPr lang="en-US" sz="1400" b="1" dirty="0">
                <a:hlinkClick r:id="rId4"/>
              </a:rPr>
              <a:t>https://doi.org/10.1029/2018MS001560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492139" y="1079048"/>
            <a:ext cx="5681976" cy="1214209"/>
          </a:xfrm>
        </p:spPr>
        <p:txBody>
          <a:bodyPr/>
          <a:lstStyle/>
          <a:p>
            <a:pPr marL="176213" indent="-165100">
              <a:buFont typeface="System Font Regular"/>
              <a:buChar char="-"/>
            </a:pPr>
            <a:r>
              <a:rPr lang="en-US" dirty="0"/>
              <a:t>Developed a numerically robust standalone Multi-Physics Problem (MPP) library for solving terrestrial processes at global scales with support for flexible coupling strategies</a:t>
            </a:r>
          </a:p>
          <a:p>
            <a:pPr marL="176213" indent="-165100">
              <a:buFont typeface="System Font Regular"/>
              <a:buChar char="-"/>
            </a:pPr>
            <a:r>
              <a:rPr lang="en-US" dirty="0"/>
              <a:t>The MPP library is coupled to ELMv1 and can be used for solving soil hydrologic and thermal processes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492139" y="2735580"/>
            <a:ext cx="5423261" cy="1117964"/>
          </a:xfrm>
        </p:spPr>
        <p:txBody>
          <a:bodyPr/>
          <a:lstStyle/>
          <a:p>
            <a:r>
              <a:rPr lang="en-US" dirty="0"/>
              <a:t>This work provides an example of incorporating code verification as an integral part of ELM development to build confidence in the numerical implementation of the model.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492140" y="4214359"/>
            <a:ext cx="5681975" cy="20340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standalone, open source numerical library for solving terrestrial processes at global scales was developed and integrated in the E3SM Land Model ELM</a:t>
            </a:r>
          </a:p>
          <a:p>
            <a:r>
              <a:rPr lang="en-US" dirty="0"/>
              <a:t>The Method of Manufactured Solutions (MMS) was used to verify the numerical implantation of multi-physics processes when analytical solutions were unavailable</a:t>
            </a:r>
          </a:p>
          <a:p>
            <a:r>
              <a:rPr lang="en-US" dirty="0"/>
              <a:t>MMS was applied to a range of problems problems including transport of water through the soil-plant continuum and tightly coupled soil thermal hydrology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6483BE-8EB2-2349-B54B-3EDFE1B58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305" y="6305539"/>
            <a:ext cx="1031748" cy="5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201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System Font Regular</vt:lpstr>
      <vt:lpstr>Other EESA Highlights (not DOE-SC)</vt:lpstr>
      <vt:lpstr>DOE-SC EESA Highlights</vt:lpstr>
      <vt:lpstr>Horizonal Img_DOE-SC EESA Highlights</vt:lpstr>
      <vt:lpstr>Model verification in ELMv1 of soil and plant hydraulics and thermal advection and diffusion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William Riley</cp:lastModifiedBy>
  <cp:revision>124</cp:revision>
  <dcterms:created xsi:type="dcterms:W3CDTF">2016-02-10T19:06:12Z</dcterms:created>
  <dcterms:modified xsi:type="dcterms:W3CDTF">2019-04-26T20:23:31Z</dcterms:modified>
</cp:coreProperties>
</file>