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4475" autoAdjust="0"/>
  </p:normalViewPr>
  <p:slideViewPr>
    <p:cSldViewPr snapToGrid="0" snapToObjects="1">
      <p:cViewPr varScale="1">
        <p:scale>
          <a:sx n="119" d="100"/>
          <a:sy n="119" d="100"/>
        </p:scale>
        <p:origin x="1400" y="1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9/14/18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F74511A-6773-CE4E-BAD6-6A14BE0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-4627"/>
            <a:ext cx="9131300" cy="708660"/>
          </a:xfrm>
        </p:spPr>
        <p:txBody>
          <a:bodyPr/>
          <a:lstStyle/>
          <a:p>
            <a:r>
              <a:rPr lang="en-US" dirty="0"/>
              <a:t>Unified treatment of hydrologic processes in unsaturated and saturated zones in 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E3SM Land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C5280-F79C-1B40-B477-E176F3936720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73483" y="782638"/>
            <a:ext cx="3232822" cy="4772025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EA41D6-E434-754F-902D-AAB56FFE20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Bisht, G., Riley, W. J., Hammond, G. E., and Lorenzetti, D. M.: Development and evaluation of a variably saturated flow model in the global E3SM Land Model (ELM) Version 1.0, </a:t>
            </a:r>
            <a:r>
              <a:rPr lang="en-US" dirty="0" err="1"/>
              <a:t>Geosci</a:t>
            </a:r>
            <a:r>
              <a:rPr lang="en-US" dirty="0"/>
              <a:t>. Model Dev. Discuss., https://</a:t>
            </a:r>
            <a:r>
              <a:rPr lang="en-US" dirty="0" err="1"/>
              <a:t>doi.org</a:t>
            </a:r>
            <a:r>
              <a:rPr lang="en-US" dirty="0"/>
              <a:t>/10.5194/gmd-2018-44, in review, 2018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A1547E-D618-704F-9779-B10C6044F1A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objective of this work was to develop a unified physics formulation to unify the treatment of soil hydrologic processes in the unsaturated and saturated zones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C3CA23-939C-CF48-8EC5-F93CCD4A7D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87840" y="2641148"/>
            <a:ext cx="5786275" cy="1212396"/>
          </a:xfrm>
        </p:spPr>
        <p:txBody>
          <a:bodyPr/>
          <a:lstStyle/>
          <a:p>
            <a:r>
              <a:rPr lang="en-US" dirty="0"/>
              <a:t>Use of calibrated drainage parameter,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, significantly improved model prediction of deep water table depth (WTD) when compared against an observationally-constrained spatially-explicit global WTD product.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8A8BDD-E06E-6A49-B291-7B970EF3813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open-source variably saturated flow model (VSFM) was developed in ELMv1</a:t>
            </a:r>
          </a:p>
          <a:p>
            <a:r>
              <a:rPr lang="en-US" dirty="0" err="1"/>
              <a:t>PETSc</a:t>
            </a:r>
            <a:r>
              <a:rPr lang="en-US" dirty="0"/>
              <a:t> library was used to provide numerically solution of nonlinear discretized equations VSFM</a:t>
            </a:r>
          </a:p>
          <a:p>
            <a:r>
              <a:rPr lang="en-US" dirty="0"/>
              <a:t>Optimal spatially-explicit </a:t>
            </a:r>
            <a:r>
              <a:rPr lang="en-US" i="1" dirty="0" err="1"/>
              <a:t>f</a:t>
            </a:r>
            <a:r>
              <a:rPr lang="en-US" i="1" baseline="-25000" dirty="0" err="1"/>
              <a:t>d</a:t>
            </a:r>
            <a:r>
              <a:rPr lang="en-US" dirty="0"/>
              <a:t> values were obtained for 79% of </a:t>
            </a:r>
            <a:r>
              <a:rPr lang="en-US" dirty="0" err="1"/>
              <a:t>gridcells</a:t>
            </a:r>
            <a:r>
              <a:rPr lang="en-US" dirty="0"/>
              <a:t> at 1.9</a:t>
            </a:r>
            <a:r>
              <a:rPr lang="en-US" baseline="30000" dirty="0"/>
              <a:t>0</a:t>
            </a:r>
            <a:r>
              <a:rPr lang="en-US" dirty="0"/>
              <a:t> × 2.5</a:t>
            </a:r>
            <a:r>
              <a:rPr lang="en-US" baseline="30000" dirty="0"/>
              <a:t>0</a:t>
            </a:r>
            <a:r>
              <a:rPr lang="en-US" dirty="0"/>
              <a:t> spatial resolution</a:t>
            </a:r>
          </a:p>
          <a:p>
            <a:r>
              <a:rPr lang="en-US" dirty="0"/>
              <a:t>Model evaluation using the ILAMB package showed that improvements in WTD predictions did not degrade model skill for any other metric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889572-05F6-6E49-9C27-DB206330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05" y="6305539"/>
            <a:ext cx="1031748" cy="5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80657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200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Unified treatment of hydrologic processes in unsaturated and saturated zones in the E3SM Land Model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Gautam Bisht</cp:lastModifiedBy>
  <cp:revision>107</cp:revision>
  <dcterms:created xsi:type="dcterms:W3CDTF">2016-02-10T19:06:12Z</dcterms:created>
  <dcterms:modified xsi:type="dcterms:W3CDTF">2018-09-14T14:39:53Z</dcterms:modified>
</cp:coreProperties>
</file>