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2"/>
    <p:restoredTop sz="93734"/>
  </p:normalViewPr>
  <p:slideViewPr>
    <p:cSldViewPr snapToGrid="0" snapToObjects="1">
      <p:cViewPr varScale="1">
        <p:scale>
          <a:sx n="69" d="100"/>
          <a:sy n="69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885217" y="141144"/>
            <a:ext cx="1021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QBO Changes in CMIP6 Climate Projections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67525" y="833642"/>
            <a:ext cx="117859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Butchart, JA Anstey,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Kawatani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SM Osprey,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JR Richter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 Wu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2020):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JGR Atmospheres: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 1029/2019GL086903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98433" y="1876010"/>
            <a:ext cx="5825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latin typeface="Arial"/>
                <a:cs typeface="Arial"/>
              </a:rPr>
              <a:t>To evaluate potential changes in the QBO in CMIP6 models in future climate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98433" y="2963923"/>
            <a:ext cx="569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latin typeface="Arial"/>
                <a:cs typeface="Arial"/>
              </a:rPr>
              <a:t>We examined SSP370 and SSP585 simulations carried out with CMIP6 models.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98433" y="4180119"/>
            <a:ext cx="5537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/>
                <a:cs typeface="Arial"/>
              </a:rPr>
              <a:t>We find that the changing climate is projected to weaken the QBO by ~ 6% in the SSP585 scenario. Under warming scenarios QBO periods is projected to shorten in 7 of the 10 CMIP6 models with realistic QBOs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1DB40-7BDE-1742-83C5-B968282A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48" y="3088277"/>
            <a:ext cx="6176893" cy="1599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C6E03-7D6C-7A42-AE28-88DC08CA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259" y="1825470"/>
            <a:ext cx="6047194" cy="1138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95368-85FB-E145-B0AC-F539EFA87615}"/>
              </a:ext>
            </a:extLst>
          </p:cNvPr>
          <p:cNvSpPr txBox="1"/>
          <p:nvPr/>
        </p:nvSpPr>
        <p:spPr>
          <a:xfrm>
            <a:off x="6605081" y="4687951"/>
            <a:ext cx="5586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For SSP585 scenario: 5-month running-mean zonal and monthly mean eastward wind averaged 5◦ S to 5◦ N at 20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Black dots indicate the eastward and westward maximum of each QBO cycle defined by the transitions from westward to eastward winds. Red/blue annotations indicate amplitude change per decade.</a:t>
            </a:r>
          </a:p>
          <a:p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50</cp:revision>
  <dcterms:created xsi:type="dcterms:W3CDTF">2017-08-29T22:43:04Z</dcterms:created>
  <dcterms:modified xsi:type="dcterms:W3CDTF">2020-04-15T16:43:37Z</dcterms:modified>
</cp:coreProperties>
</file>