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4" d="100"/>
          <a:sy n="184" d="100"/>
        </p:scale>
        <p:origin x="-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0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57200" y="3200400"/>
            <a:ext cx="39751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Implementation of a “characteristic discontinuous </a:t>
            </a:r>
            <a:r>
              <a:rPr lang="en-US" sz="1200" dirty="0" err="1" smtClean="0"/>
              <a:t>Galerkin</a:t>
            </a:r>
            <a:r>
              <a:rPr lang="en-US" sz="1200" dirty="0" smtClean="0"/>
              <a:t>”</a:t>
            </a:r>
            <a:r>
              <a:rPr lang="en-US" sz="1200" dirty="0" smtClean="0"/>
              <a:t> advection scheme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Tracers are represented by a polynomial basis in each element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Tracer fluxes across edges are evaluated by integrating the edges backwards along velocity characteristics and integrating each of the basis functions across this area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Areas are common for all tracers, so computation scales sub-linearly with number of tracers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Basis coefficients are evaluated via the solution of a linear system in each element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A</a:t>
            </a:r>
            <a:r>
              <a:rPr lang="en-US" sz="1200" dirty="0" smtClean="0"/>
              <a:t>gnostic to mesh geometry and topology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Conservative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Stable for large time steps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Monotonicity may be enforced for tracer 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Characteristic Discontinuous </a:t>
            </a:r>
            <a:r>
              <a:rPr lang="en-US" sz="2400" b="1" dirty="0" err="1" smtClean="0"/>
              <a:t>Galerkin</a:t>
            </a:r>
            <a:r>
              <a:rPr lang="en-US" sz="2400" b="1" dirty="0" smtClean="0"/>
              <a:t> Advection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914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743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910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Impact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6172200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000" b="1" dirty="0" smtClean="0"/>
              <a:t>Lee, D., </a:t>
            </a:r>
            <a:r>
              <a:rPr lang="en-US" sz="1000" b="1" dirty="0" err="1" smtClean="0"/>
              <a:t>Lowrie</a:t>
            </a:r>
            <a:r>
              <a:rPr lang="en-US" sz="1000" b="1" dirty="0" smtClean="0"/>
              <a:t>, R. Petersen, M. </a:t>
            </a:r>
            <a:r>
              <a:rPr lang="en-US" sz="1000" b="1" dirty="0" err="1" smtClean="0"/>
              <a:t>Ringler</a:t>
            </a:r>
            <a:r>
              <a:rPr lang="en-US" sz="1000" b="1" dirty="0" smtClean="0"/>
              <a:t>, T. and Hecht, M., 2016. A High Order Characteristic Discontinuous </a:t>
            </a:r>
            <a:r>
              <a:rPr lang="en-US" sz="1000" b="1" dirty="0" err="1" smtClean="0"/>
              <a:t>Galerkin</a:t>
            </a:r>
            <a:r>
              <a:rPr lang="en-US" sz="1000" b="1" dirty="0" smtClean="0"/>
              <a:t> Scheme for Advection on Unstructured Meshes </a:t>
            </a:r>
            <a:r>
              <a:rPr lang="en-US" sz="1000" b="1" i="1" dirty="0" smtClean="0"/>
              <a:t>Journal of Computational Physics</a:t>
            </a:r>
            <a:r>
              <a:rPr lang="en-US" sz="1000" b="1" dirty="0" smtClean="0"/>
              <a:t>. </a:t>
            </a:r>
            <a:endParaRPr lang="en-US" sz="1100" i="1" dirty="0"/>
          </a:p>
        </p:txBody>
      </p:sp>
      <p:pic>
        <p:nvPicPr>
          <p:cNvPr id="3" name="Picture 2" descr="remap_perspectiv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5400"/>
            <a:ext cx="1891145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2971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Schematic of the CDG advection scheme: edges are traced backwards along velocity characteristics to create a swept region denoting the volume of material fluxes across the edge, and quadrature points are integrated forwards along characteristics in order to enforce conservation</a:t>
            </a:r>
          </a:p>
        </p:txBody>
      </p:sp>
      <p:pic>
        <p:nvPicPr>
          <p:cNvPr id="9" name="Picture 8" descr="convergence_error_bd08_qu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1295400" cy="990600"/>
          </a:xfrm>
          <a:prstGeom prst="rect">
            <a:avLst/>
          </a:prstGeom>
        </p:spPr>
      </p:pic>
      <p:pic>
        <p:nvPicPr>
          <p:cNvPr id="11" name="Picture 10" descr="convergence_error_cdg_vs_i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219200"/>
            <a:ext cx="1270000" cy="990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3200" y="2133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Left: convergence of errors with grid resolution for linear and quadratic basis representations. Right: errors reduce for larger time steps (which are not limited by a CFL condition), and are approximately equal to those for an incremental remap (IR) scheme with twice the resolution.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3716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Modern ocean models involve the transport of large numbers of tracers (</a:t>
            </a:r>
            <a:r>
              <a:rPr lang="en-US" sz="1200" dirty="0" err="1" smtClean="0"/>
              <a:t>ie</a:t>
            </a:r>
            <a:r>
              <a:rPr lang="en-US" sz="1200" dirty="0" smtClean="0"/>
              <a:t>: temperature, salinity).</a:t>
            </a:r>
            <a:r>
              <a:rPr lang="en-US" sz="1200" dirty="0"/>
              <a:t> </a:t>
            </a:r>
            <a:r>
              <a:rPr lang="en-US" sz="1200" dirty="0" smtClean="0"/>
              <a:t>This process can be very computationally expensive.</a:t>
            </a:r>
            <a:r>
              <a:rPr lang="en-US" sz="1200" dirty="0"/>
              <a:t> </a:t>
            </a:r>
            <a:r>
              <a:rPr lang="en-US" sz="1200" dirty="0" smtClean="0"/>
              <a:t>A transport scheme which scales sub-linearly with the number</a:t>
            </a:r>
            <a:r>
              <a:rPr lang="en-US" sz="1200" dirty="0"/>
              <a:t> </a:t>
            </a:r>
            <a:r>
              <a:rPr lang="en-US" sz="1200" dirty="0" smtClean="0"/>
              <a:t>of tracers, and may be implemented on an unstructured mesh is required. This is being developed for the MPAS-Ocean model, with potential for</a:t>
            </a:r>
            <a:r>
              <a:rPr lang="en-US" sz="1200" dirty="0"/>
              <a:t> </a:t>
            </a:r>
            <a:r>
              <a:rPr lang="en-US" sz="1200" dirty="0" smtClean="0"/>
              <a:t>use in other dynamical cores (</a:t>
            </a:r>
            <a:r>
              <a:rPr lang="en-US" sz="1200" dirty="0" err="1" smtClean="0"/>
              <a:t>ie</a:t>
            </a:r>
            <a:r>
              <a:rPr lang="en-US" sz="1200" dirty="0" smtClean="0"/>
              <a:t>: atmosphere, sea-ice).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4724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Improved performance over current scheme for large numbers of tracers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Improved accuracy over Incremental Remap scheme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No restriction on time step. For simple flows accuracy is improved for large time steps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Option for higher order representation of tracers and accuracy</a:t>
            </a:r>
          </a:p>
        </p:txBody>
      </p:sp>
      <p:pic>
        <p:nvPicPr>
          <p:cNvPr id="17" name="Picture 16" descr="tracer_scaling_hex_ifor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124200"/>
            <a:ext cx="1219200" cy="914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96200" y="31242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Left: compute time scales sub-linearly with number of tracers. Performance is greatly improved for larger time steps.</a:t>
            </a:r>
            <a:endParaRPr lang="en-US" sz="8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395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First name Last name</cp:lastModifiedBy>
  <cp:revision>68</cp:revision>
  <dcterms:created xsi:type="dcterms:W3CDTF">2010-09-02T17:02:09Z</dcterms:created>
  <dcterms:modified xsi:type="dcterms:W3CDTF">2016-08-10T17:23:11Z</dcterms:modified>
</cp:coreProperties>
</file>