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on, Rebekah C" initials="ORC" lastIdx="1" clrIdx="0">
    <p:extLst>
      <p:ext uri="{19B8F6BF-5375-455C-9EA6-DF929625EA0E}">
        <p15:presenceInfo xmlns:p15="http://schemas.microsoft.com/office/powerpoint/2012/main" userId="S::rebekah.orton@pnnl.gov::17d57243-21e9-447b-aaf7-d1b396bd49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CF58D-356A-4565-B8A3-7D386820689F}" v="9" dt="2020-03-05T18:28:45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2" autoAdjust="0"/>
    <p:restoredTop sz="94625" autoAdjust="0"/>
  </p:normalViewPr>
  <p:slideViewPr>
    <p:cSldViewPr>
      <p:cViewPr varScale="1">
        <p:scale>
          <a:sx n="128" d="100"/>
          <a:sy n="128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6394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8" y="1371600"/>
            <a:ext cx="4191002" cy="518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Improve </a:t>
            </a:r>
            <a:r>
              <a:rPr lang="en-US" sz="1400" dirty="0"/>
              <a:t>perennial bioenergy crop representation in terrestrial system models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Implement two new perennial bioenergy crops, Miscanthus and switchgrass, into the latest version of the Community Terrestrial System Model (CTSM), previously known as the Community Land Model (CLM)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Validate this new capability in CTSM with ﻿</a:t>
            </a:r>
            <a:r>
              <a:rPr lang="en-US" sz="1400" i="1" dirty="0">
                <a:solidFill>
                  <a:prstClr val="black"/>
                </a:solidFill>
              </a:rPr>
              <a:t>in situ </a:t>
            </a:r>
            <a:r>
              <a:rPr lang="en-US" sz="1400" dirty="0">
                <a:solidFill>
                  <a:prstClr val="black"/>
                </a:solidFill>
              </a:rPr>
              <a:t>observations in the Central Midwestern United States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Demonstrate the ﻿model is capable of capturing observed patterns of energy and carbon fluxes for the two new perennial bioenergy crops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Simulated perennial bioenergy crops in the CTSM land model for the first time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Established the foundation for quantifying the effects of potential biofuel expansion on complex human-Earth system dynamics at local, regional and global scales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8" y="158482"/>
            <a:ext cx="8852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Enhancing the Community Terrestrial System Model to Grow Perennial Bioenergy Crops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80932" y="5562600"/>
            <a:ext cx="4082068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Cheng, Y., Huang, M., Chen, M., Guan, K.,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Bernacchi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C., Peng, B., and Tan, Z., 2019, Parameterizing perennial bioenergy crops in Version 5 of the Community Land Model based on site-level observations in the Central Midwestern United States,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Advances for Modeling the Earth system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12(1), https://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/10.1029/2019MS001719.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80932" y="4114800"/>
            <a:ext cx="4082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Effectively modeling perennial bioenergy crops is essential to understanding the effect of projected increases in biofuel production.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ED3A0-BABE-0248-A323-376334AC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251" y="1626099"/>
            <a:ext cx="4310668" cy="2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258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0E522F245494EA77EFF76711DEDA0" ma:contentTypeVersion="11" ma:contentTypeDescription="Create a new document." ma:contentTypeScope="" ma:versionID="a1d14f3f6fe448b06155f19f6bb143f9">
  <xsd:schema xmlns:xsd="http://www.w3.org/2001/XMLSchema" xmlns:xs="http://www.w3.org/2001/XMLSchema" xmlns:p="http://schemas.microsoft.com/office/2006/metadata/properties" xmlns:ns3="78c64682-b611-4d8a-aa0d-a7aafe7d834f" xmlns:ns4="bda44e96-c344-4f77-a4f5-a07d55881a23" targetNamespace="http://schemas.microsoft.com/office/2006/metadata/properties" ma:root="true" ma:fieldsID="8f84a82847772af9e3647f8695c9e374" ns3:_="" ns4:_="">
    <xsd:import namespace="78c64682-b611-4d8a-aa0d-a7aafe7d834f"/>
    <xsd:import namespace="bda44e96-c344-4f77-a4f5-a07d55881a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64682-b611-4d8a-aa0d-a7aafe7d8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44e96-c344-4f77-a4f5-a07d55881a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4BFF3F-0C6F-4787-95DE-9530A4EED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64682-b611-4d8a-aa0d-a7aafe7d834f"/>
    <ds:schemaRef ds:uri="bda44e96-c344-4f77-a4f5-a07d55881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schemas.microsoft.com/office/2006/documentManagement/types"/>
    <ds:schemaRef ds:uri="http://schemas.microsoft.com/office/2006/metadata/properties"/>
    <ds:schemaRef ds:uri="bda44e96-c344-4f77-a4f5-a07d55881a23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78c64682-b611-4d8a-aa0d-a7aafe7d834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6012</TotalTime>
  <Words>240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Rice, Jennie S</cp:lastModifiedBy>
  <cp:revision>64</cp:revision>
  <cp:lastPrinted>2011-05-11T17:30:12Z</cp:lastPrinted>
  <dcterms:created xsi:type="dcterms:W3CDTF">2017-11-02T21:19:41Z</dcterms:created>
  <dcterms:modified xsi:type="dcterms:W3CDTF">2020-05-07T21:33:50Z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0x010100F270E522F245494EA77EFF76711DEDA0</vt:lpwstr>
  </property>
</Properties>
</file>