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304800"/>
            <a:ext cx="8762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Predicting Regional and Pan-Arctic Sea Ice Anomalies with Kernel Analog Forecasting 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3352800"/>
            <a:ext cx="4114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Approach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kernel analog forecasting (KAF) method forms a forecast </a:t>
            </a:r>
            <a:r>
              <a:rPr lang="en-US" dirty="0" smtClean="0"/>
              <a:t>by </a:t>
            </a:r>
            <a:r>
              <a:rPr lang="en-US" dirty="0"/>
              <a:t>identifying </a:t>
            </a:r>
            <a:r>
              <a:rPr lang="en-US" dirty="0" smtClean="0"/>
              <a:t>historical analogs </a:t>
            </a:r>
            <a:r>
              <a:rPr lang="en-US" dirty="0"/>
              <a:t>with similar climate </a:t>
            </a:r>
            <a:r>
              <a:rPr lang="en-US" dirty="0" smtClean="0"/>
              <a:t>states.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KAF is </a:t>
            </a:r>
            <a:r>
              <a:rPr lang="en-US" dirty="0"/>
              <a:t>applied to forecasting Arctic sea ice anomalies at seasonal and regional scales, </a:t>
            </a:r>
            <a:r>
              <a:rPr lang="en-US" dirty="0" smtClean="0"/>
              <a:t>using a </a:t>
            </a:r>
            <a:r>
              <a:rPr lang="en-US" dirty="0"/>
              <a:t>CCSM4 pre-industrial control </a:t>
            </a:r>
            <a:r>
              <a:rPr lang="en-US" dirty="0" smtClean="0"/>
              <a:t>simulation.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6172200"/>
            <a:ext cx="6629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000" b="1" dirty="0" smtClean="0"/>
              <a:t>Reference</a:t>
            </a:r>
            <a:r>
              <a:rPr lang="en-GB" sz="1000" b="1" dirty="0" smtClean="0"/>
              <a:t>:</a:t>
            </a:r>
            <a:r>
              <a:rPr lang="en-GB" sz="1000" b="1" dirty="0"/>
              <a:t> </a:t>
            </a:r>
            <a:r>
              <a:rPr lang="en-GB" sz="1000" b="1" dirty="0" smtClean="0"/>
              <a:t>D. Comeau, D. </a:t>
            </a:r>
            <a:r>
              <a:rPr lang="en-GB" sz="1000" b="1" dirty="0" err="1" smtClean="0"/>
              <a:t>Giannakis</a:t>
            </a:r>
            <a:r>
              <a:rPr lang="en-GB" sz="1000" b="1" dirty="0" smtClean="0"/>
              <a:t>, Z. Zhao, and A. </a:t>
            </a:r>
            <a:r>
              <a:rPr lang="en-GB" sz="1000" b="1" dirty="0" err="1" smtClean="0"/>
              <a:t>Majda</a:t>
            </a:r>
            <a:r>
              <a:rPr lang="en-GB" sz="1000" b="1" dirty="0" smtClean="0"/>
              <a:t>, “Predicting regional and pan-Arctic </a:t>
            </a:r>
            <a:r>
              <a:rPr lang="en-GB" sz="1000" b="1" dirty="0"/>
              <a:t>s</a:t>
            </a:r>
            <a:r>
              <a:rPr lang="en-GB" sz="1000" b="1" dirty="0" smtClean="0"/>
              <a:t>ea </a:t>
            </a:r>
            <a:r>
              <a:rPr lang="en-GB" sz="1000" b="1" dirty="0"/>
              <a:t>i</a:t>
            </a:r>
            <a:r>
              <a:rPr lang="en-GB" sz="1000" b="1" dirty="0" smtClean="0"/>
              <a:t>ce anomalies with kernel </a:t>
            </a:r>
            <a:r>
              <a:rPr lang="en-GB" sz="1000" b="1" dirty="0" err="1"/>
              <a:t>a</a:t>
            </a:r>
            <a:r>
              <a:rPr lang="en-GB" sz="1000" b="1" dirty="0" err="1" smtClean="0"/>
              <a:t>nalog</a:t>
            </a:r>
            <a:r>
              <a:rPr lang="en-GB" sz="1000" b="1" dirty="0" smtClean="0"/>
              <a:t> forecasting.” </a:t>
            </a:r>
            <a:r>
              <a:rPr lang="en-GB" sz="1000" b="1" i="1" dirty="0" smtClean="0"/>
              <a:t>Climate Dynamics</a:t>
            </a:r>
            <a:r>
              <a:rPr lang="en-GB" sz="1000" b="1" dirty="0" smtClean="0"/>
              <a:t> (2018), doi:10.1007/s00382-018-4459-x.</a:t>
            </a:r>
            <a:endParaRPr lang="en-US" sz="1000" i="1" dirty="0"/>
          </a:p>
        </p:txBody>
      </p:sp>
      <p:pic>
        <p:nvPicPr>
          <p:cNvPr id="2" name="Picture 1" descr="Fig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76400"/>
            <a:ext cx="4267200" cy="213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1219200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Objective</a:t>
            </a:r>
          </a:p>
          <a:p>
            <a:r>
              <a:rPr lang="en-US" dirty="0"/>
              <a:t>Arctic sea ice prediction is a challenging and relevant problem. Data-driven forecasting that takes into account climate dynamics information is a promising approach to predicting climate anomalies due to natural variability.</a:t>
            </a:r>
            <a:endParaRPr lang="en-US" sz="2000" u="sng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3729097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dirty="0"/>
              <a:t>In many cases KAF exceeds predictive skill over benchmark persistence forecasts. Seasonal and regional predictions identify when/where skill can be expected. Connections to physical phenomena (e.g. sea ice reemergence) are found.</a:t>
            </a:r>
            <a:endParaRPr lang="en-US" dirty="0" smtClean="0"/>
          </a:p>
        </p:txBody>
      </p:sp>
      <p:sp>
        <p:nvSpPr>
          <p:cNvPr id="14" name="TextBox 27"/>
          <p:cNvSpPr txBox="1">
            <a:spLocks noChangeArrowheads="1"/>
          </p:cNvSpPr>
          <p:nvPr/>
        </p:nvSpPr>
        <p:spPr bwMode="auto">
          <a:xfrm>
            <a:off x="4724400" y="1219200"/>
            <a:ext cx="41148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Pattern correlation scores of KAF vs. benchmark persistence </a:t>
            </a:r>
            <a:endParaRPr lang="en-US" sz="18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197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Darin Comeau</cp:lastModifiedBy>
  <cp:revision>66</cp:revision>
  <dcterms:created xsi:type="dcterms:W3CDTF">2010-09-02T17:02:09Z</dcterms:created>
  <dcterms:modified xsi:type="dcterms:W3CDTF">2018-10-16T21:04:14Z</dcterms:modified>
</cp:coreProperties>
</file>