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164" d="100"/>
          <a:sy n="16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291" cy="46481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968" y="0"/>
            <a:ext cx="3014291" cy="464818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5625D0-2F08-234B-9A29-AAF742236CDC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2142"/>
            <a:ext cx="5563870" cy="418814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691"/>
            <a:ext cx="3014291" cy="464818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968" y="8842691"/>
            <a:ext cx="3014291" cy="464818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AE0FD-0A26-6143-BB3B-4941B7BA7F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38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170BD-0DB0-2245-8647-9C123A4C118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EC098-D6B1-F24F-A71A-1D121CFB6355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3B09-17D9-8C4A-9433-AAE205AF0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F9AB3-AE31-8A46-AFC2-FA09EBABD0CC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ECE7-550B-3648-B21E-D0A1FB8E3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CEF19-64CF-9444-BC7F-543C5F17B32D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91865-F70C-DF4F-9071-45D37D5AF3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012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DD55A2-9E9E-B840-BD93-36F43C37BC60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85356-C698-A64F-B82D-1CDB3423E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1F5E32-FD6E-C841-9D0A-3222329B3C4E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DD98E-C2F2-EF46-A262-53B8CAAA1F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55FA7-314A-F546-AAD5-DE7F4388AB84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D1D77-2CBD-0E48-8A8E-8949334D72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3B88D-7066-1B43-AFD6-06CB45A02A93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1525-B13C-EA4D-9149-6319435ED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3AE47-7BE6-A342-8FB1-4FB11D725408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F77F7-CD12-6B4A-90C9-9D941EEDD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C255F-F10D-8C4C-85EE-176A930F4D1D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16425-3A0B-BF43-8443-283EC17C1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9D733-A1D1-6B41-9EB6-07B94D6E5979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FB2B8-5FB0-2142-A947-8832CC0793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9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9F15B-6301-D24A-8443-EF379BED4AC7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FF568-50FB-F540-91AE-5E3FED8FB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0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39016E0-1F4C-694B-91B4-916ED391657E}" type="datetimeFigureOut">
              <a:rPr lang="en-US"/>
              <a:pPr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5BE3E26-662E-3746-BEF0-B721060F36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90600"/>
            <a:ext cx="3429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Determine the causes of the observed increase in extreme rainfall in the central US over the past several decades and the connections to climate change</a:t>
            </a:r>
            <a:endParaRPr lang="en-US" sz="1600" dirty="0"/>
          </a:p>
          <a:p>
            <a:pPr marL="231775" indent="-231775" algn="ctr">
              <a:spcBef>
                <a:spcPts val="12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/>
              <a:t>D</a:t>
            </a:r>
            <a:r>
              <a:rPr lang="en-US" sz="1600" dirty="0" smtClean="0"/>
              <a:t>evelop and train an automated algorithm informed by satellite data to identify mesoscale convective systems (MCSs), the largest type of convective storm, based on precipitation data alone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Develop an MCS database for the past 36 years using an observed high-resolution precipitation dataset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Examine long-term trends in extreme MCS rainfall frequency, intensity, and connection to changes in large-scale circulation associated with climate change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21167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More Frequent, Intense, and Long-lived Storms Dominate Springtime Trend in Central U.S. Rainfall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64272" y="6227802"/>
            <a:ext cx="5203528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charset="0"/>
              </a:rPr>
              <a:t>Feng Z, LR Leung, S Hagos, RA </a:t>
            </a:r>
            <a:r>
              <a:rPr lang="en-US" sz="1000" dirty="0" err="1" smtClean="0">
                <a:latin typeface="Arial" charset="0"/>
              </a:rPr>
              <a:t>Houze</a:t>
            </a:r>
            <a:r>
              <a:rPr lang="en-US" sz="1000" dirty="0" smtClean="0">
                <a:latin typeface="Arial" charset="0"/>
              </a:rPr>
              <a:t>, CD Burleyson and K Balaguru. 2016. “More Frequent Intense and Long-lived Storms Dominate the Springtime Trend in Central US Rainfall.” </a:t>
            </a:r>
            <a:r>
              <a:rPr lang="en-US" sz="1000" i="1" dirty="0" smtClean="0">
                <a:latin typeface="Arial" charset="0"/>
              </a:rPr>
              <a:t>Nature Communications </a:t>
            </a:r>
            <a:r>
              <a:rPr lang="en-US" sz="1000" dirty="0" smtClean="0">
                <a:latin typeface="Arial" charset="0"/>
              </a:rPr>
              <a:t>7, 13429. DOI: 10.1038/ncomms13429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543800" y="1271587"/>
            <a:ext cx="152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100" b="1" dirty="0">
                <a:solidFill>
                  <a:srgbClr val="0000FF"/>
                </a:solidFill>
                <a:latin typeface="Arial" pitchFamily="34" charset="0"/>
                <a:ea typeface="MS PGothic" pitchFamily="34" charset="-128"/>
                <a:cs typeface="+mn-cs"/>
              </a:rPr>
              <a:t>Surface warming over the Rockies increased the</a:t>
            </a:r>
          </a:p>
          <a:p>
            <a:pPr eaLnBrk="1" hangingPunct="1"/>
            <a:r>
              <a:rPr lang="en-US" sz="1100" b="1" dirty="0">
                <a:solidFill>
                  <a:srgbClr val="0000FF"/>
                </a:solidFill>
                <a:latin typeface="Arial" pitchFamily="34" charset="0"/>
                <a:ea typeface="MS PGothic" pitchFamily="34" charset="-128"/>
                <a:cs typeface="+mn-cs"/>
              </a:rPr>
              <a:t>pressure gradient across the central US, strengthening the southerly low-level jet and associated moisture transport, favoring more frequent intense and long-lived MCSs.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657600" y="3733800"/>
            <a:ext cx="520352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Determined that the increases in MCS frequency and intensity dominate the observed increasing trend in springtime total and extreme rainfall in the central USA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Linked MCS changes</a:t>
            </a:r>
            <a:r>
              <a:rPr lang="en-US" sz="1600" dirty="0"/>
              <a:t> </a:t>
            </a:r>
            <a:r>
              <a:rPr lang="en-US" sz="1600" dirty="0" smtClean="0"/>
              <a:t>to large-scale circulation changes consistent with a warmer climate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Provided an observational foundation for future research to improve understanding and modeling of MCSs and their  response to warming</a:t>
            </a:r>
            <a:endParaRPr lang="en-US" sz="1600" dirty="0"/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4715" y="1066800"/>
            <a:ext cx="3586269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2340000">
            <a:off x="2076450" y="2443484"/>
            <a:ext cx="476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EMBARGOED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280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Zhe Feng</cp:lastModifiedBy>
  <cp:revision>14</cp:revision>
  <cp:lastPrinted>2016-10-26T23:16:53Z</cp:lastPrinted>
  <dcterms:created xsi:type="dcterms:W3CDTF">2013-02-22T17:42:48Z</dcterms:created>
  <dcterms:modified xsi:type="dcterms:W3CDTF">2016-10-27T17:05:02Z</dcterms:modified>
</cp:coreProperties>
</file>