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PT Sans Narrow" panose="020B0506020203020204" pitchFamily="34" charset="77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0e84d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0e84d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rot="10800000" flipH="1">
            <a:off x="7558950" y="1881350"/>
            <a:ext cx="1382700" cy="42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rot="10800000" flipH="1">
            <a:off x="254250" y="1885550"/>
            <a:ext cx="1374000" cy="69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sz="2400" i="1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iginal 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6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7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sz="3600" b="1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 idx="4294967295"/>
          </p:nvPr>
        </p:nvSpPr>
        <p:spPr>
          <a:xfrm>
            <a:off x="0" y="235041"/>
            <a:ext cx="9122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Northern Hemisphere blocking in 25km resolution E3SM v0.3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atmosphere-land simulations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4294967295"/>
          </p:nvPr>
        </p:nvSpPr>
        <p:spPr>
          <a:xfrm>
            <a:off x="155050" y="1170141"/>
            <a:ext cx="8812299" cy="32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ct val="15000"/>
              </a:spcBef>
              <a:buNone/>
            </a:pPr>
            <a:r>
              <a:rPr lang="en" sz="1600" b="1" dirty="0"/>
              <a:t>Objective:</a:t>
            </a:r>
            <a:r>
              <a:rPr lang="en" sz="1600" dirty="0"/>
              <a:t> </a:t>
            </a:r>
            <a:r>
              <a:rPr lang="en-US" sz="1600" dirty="0">
                <a:solidFill>
                  <a:prstClr val="black"/>
                </a:solidFill>
              </a:rPr>
              <a:t>The fidelity of a pre-release Energy Exascale Earth System model (E3SM) in reproducing atmospheric blocking is evaluated with ~100 (1deg) and ~25km (1/4deg) horizontal resolution and diagnoses are applied to investigate the source of blocked flow and differences in blocking due to model configuration</a:t>
            </a:r>
          </a:p>
          <a:p>
            <a:pPr marL="0" indent="0">
              <a:spcBef>
                <a:spcPct val="15000"/>
              </a:spcBef>
              <a:buNone/>
            </a:pPr>
            <a:r>
              <a:rPr lang="en" sz="1600" b="1" dirty="0"/>
              <a:t>Approach:</a:t>
            </a:r>
            <a:r>
              <a:rPr lang="en" sz="1600" dirty="0"/>
              <a:t> </a:t>
            </a:r>
            <a:r>
              <a:rPr lang="en-US" sz="1600" dirty="0">
                <a:solidFill>
                  <a:prstClr val="black"/>
                </a:solidFill>
              </a:rPr>
              <a:t>A diagnosis of the mean flow and a timescale analysis of an ensemble of simulations show the sources of blocking differences. Overlaying E-vectors, height tendencies, and vorticity fluxes separate the role of low and high frequency eddies</a:t>
            </a:r>
          </a:p>
          <a:p>
            <a:pPr marL="0" indent="0">
              <a:spcBef>
                <a:spcPct val="15000"/>
              </a:spcBef>
              <a:buNone/>
            </a:pPr>
            <a:r>
              <a:rPr lang="en" sz="1600" b="1" dirty="0"/>
              <a:t>Results/Impacts:</a:t>
            </a:r>
            <a:r>
              <a:rPr lang="en" sz="1600" dirty="0"/>
              <a:t> </a:t>
            </a:r>
            <a:r>
              <a:rPr lang="en-US" sz="1600" dirty="0">
                <a:solidFill>
                  <a:prstClr val="black"/>
                </a:solidFill>
              </a:rPr>
              <a:t>The model produces improved North Pacific blocking frequency with increased horizontal resolution, from 1 to ¼ degrees and a realistic jet maximum latitude over both Pacific and Atlantic ocean basin sectors. Atlantic blocks are driven mostly by low frequency eddies, so increased horizontal resolution does not lead to improvements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10800" y="4464441"/>
            <a:ext cx="9122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1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Jiang, T., Evans, K. J., M. </a:t>
            </a:r>
            <a:r>
              <a:rPr lang="en" sz="11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Branstetter</a:t>
            </a:r>
            <a:r>
              <a:rPr lang="en" sz="11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R. Neale, Q. Tang, and S. </a:t>
            </a:r>
            <a:r>
              <a:rPr lang="en" sz="11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Xie</a:t>
            </a:r>
            <a:r>
              <a:rPr lang="en" sz="11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(2019), </a:t>
            </a:r>
            <a:r>
              <a:rPr lang="en-US" sz="11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Northern Hemisphere blocking in∼25km resolution E3SM v0.3 atmosphere-land simulations, JGR Atmospheres</a:t>
            </a:r>
            <a:r>
              <a:rPr lang="en-US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124:2465-2482. </a:t>
            </a:r>
            <a:r>
              <a:rPr lang="en-US" sz="11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doi:10.1029/2018JD028892.</a:t>
            </a:r>
            <a:endParaRPr sz="1100" dirty="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210</Words>
  <Application>Microsoft Macintosh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Arial</vt:lpstr>
      <vt:lpstr>PT Sans Narrow</vt:lpstr>
      <vt:lpstr>Tropic</vt:lpstr>
      <vt:lpstr>Northern Hemisphere blocking in 25km resolution E3SM v0.3 atmosphere-land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Earth system model evaluation to the next level</dc:title>
  <cp:lastModifiedBy>Microsoft Office User</cp:lastModifiedBy>
  <cp:revision>8</cp:revision>
  <dcterms:modified xsi:type="dcterms:W3CDTF">2019-03-28T15:50:49Z</dcterms:modified>
</cp:coreProperties>
</file>